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10"/>
  </p:notesMasterIdLst>
  <p:handoutMasterIdLst>
    <p:handoutMasterId r:id="rId11"/>
  </p:handoutMasterIdLst>
  <p:sldIdLst>
    <p:sldId id="420" r:id="rId2"/>
    <p:sldId id="421" r:id="rId3"/>
    <p:sldId id="422" r:id="rId4"/>
    <p:sldId id="423" r:id="rId5"/>
    <p:sldId id="477" r:id="rId6"/>
    <p:sldId id="392" r:id="rId7"/>
    <p:sldId id="393" r:id="rId8"/>
    <p:sldId id="458" r:id="rId9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 autoAdjust="0"/>
    <p:restoredTop sz="88032" autoAdjust="0"/>
  </p:normalViewPr>
  <p:slideViewPr>
    <p:cSldViewPr>
      <p:cViewPr varScale="1">
        <p:scale>
          <a:sx n="100" d="100"/>
          <a:sy n="100" d="100"/>
        </p:scale>
        <p:origin x="1914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fld id="{C5132B4C-2CC2-4134-B067-DC2D03F0AB1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1206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87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fld id="{786B87A4-2D51-4D0A-9264-1105AD92A9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80556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03A4CDB-A896-4AE1-BC36-31EA23710579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16077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4988"/>
            <a:ext cx="5029200" cy="4113212"/>
          </a:xfrm>
          <a:noFill/>
          <a:ln/>
        </p:spPr>
        <p:txBody>
          <a:bodyPr lIns="90113" tIns="44266" rIns="90113" bIns="44266"/>
          <a:lstStyle/>
          <a:p>
            <a:pPr eaLnBrk="1" hangingPunct="1"/>
            <a:r>
              <a:rPr lang="en-US" dirty="0"/>
              <a:t>The second column is derived from the phase percentages multiplied by the total effort</a:t>
            </a:r>
          </a:p>
          <a:p>
            <a:pPr eaLnBrk="1" hangingPunct="1"/>
            <a:r>
              <a:rPr lang="en-US" dirty="0"/>
              <a:t>Then the rest of the columns are the left hand (column 2) numbers multiplied by the percentages in the generic schedule</a:t>
            </a:r>
          </a:p>
          <a:p>
            <a:pPr eaLnBrk="1" hangingPunct="1"/>
            <a:r>
              <a:rPr lang="en-US" dirty="0"/>
              <a:t>Note the add-ons for support effort at the bottom</a:t>
            </a:r>
          </a:p>
          <a:p>
            <a:pPr eaLnBrk="1" hangingPunct="1"/>
            <a:r>
              <a:rPr lang="en-US" dirty="0"/>
              <a:t>Note that real people not same as head count.  This is equivalent people working, including part time people.</a:t>
            </a:r>
          </a:p>
        </p:txBody>
      </p:sp>
      <p:sp>
        <p:nvSpPr>
          <p:cNvPr id="160772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2947685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53B86D0-3E62-44D3-8525-FCAB3B80692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6179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4988"/>
            <a:ext cx="5029200" cy="3902075"/>
          </a:xfrm>
          <a:noFill/>
          <a:ln/>
        </p:spPr>
        <p:txBody>
          <a:bodyPr lIns="90113" tIns="44266" rIns="90113" bIns="44266"/>
          <a:lstStyle/>
          <a:p>
            <a:pPr eaLnBrk="1" hangingPunct="1"/>
            <a:r>
              <a:rPr lang="en-US" dirty="0"/>
              <a:t>The units are still staff hours or staff days or whatever.</a:t>
            </a:r>
          </a:p>
          <a:p>
            <a:pPr eaLnBrk="1" hangingPunct="1"/>
            <a:r>
              <a:rPr lang="en-US" dirty="0"/>
              <a:t>But they are spread out among the different labor categories</a:t>
            </a:r>
          </a:p>
          <a:p>
            <a:pPr eaLnBrk="1" hangingPunct="1"/>
            <a:r>
              <a:rPr lang="en-US" dirty="0"/>
              <a:t>The additional tasks are the “AL” tasks in the WBS, such as 1-time tasks like a validation process that occurs at a specific period in the schedule.  </a:t>
            </a:r>
          </a:p>
          <a:p>
            <a:pPr eaLnBrk="1" hangingPunct="1"/>
            <a:r>
              <a:rPr lang="en-US" dirty="0"/>
              <a:t>You may also want to reflect the fact that different kinds of labor are involved at different times on the schedule</a:t>
            </a:r>
          </a:p>
          <a:p>
            <a:pPr eaLnBrk="1" hangingPunct="1"/>
            <a:r>
              <a:rPr lang="en-US" dirty="0"/>
              <a:t>But it doesn’t affect the total significantly - just the monthly totals.</a:t>
            </a:r>
          </a:p>
        </p:txBody>
      </p:sp>
      <p:sp>
        <p:nvSpPr>
          <p:cNvPr id="161796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28962343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Cost schedule next</a:t>
            </a:r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86B87A4-2D51-4D0A-9264-1105AD92A9F3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8606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702E383-407A-46EC-A28F-6D68818A5610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6281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4988"/>
            <a:ext cx="5029200" cy="3902075"/>
          </a:xfrm>
          <a:noFill/>
          <a:ln/>
        </p:spPr>
        <p:txBody>
          <a:bodyPr lIns="90113" tIns="44266" rIns="90113" bIns="44266"/>
          <a:lstStyle/>
          <a:p>
            <a:pPr eaLnBrk="1" hangingPunct="1"/>
            <a:r>
              <a:rPr lang="en-US"/>
              <a:t>The units are now dollars</a:t>
            </a:r>
          </a:p>
          <a:p>
            <a:pPr eaLnBrk="1" hangingPunct="1"/>
            <a:r>
              <a:rPr lang="en-US"/>
              <a:t>And they are spread out among the different labor categories plus AL and AD costs</a:t>
            </a:r>
          </a:p>
          <a:p>
            <a:pPr eaLnBrk="1" hangingPunct="1"/>
            <a:r>
              <a:rPr lang="en-US"/>
              <a:t>The  “AL” tasks added to the labor schedule still have a separate line</a:t>
            </a:r>
          </a:p>
          <a:p>
            <a:pPr eaLnBrk="1" hangingPunct="1"/>
            <a:r>
              <a:rPr lang="en-US"/>
              <a:t>There is also a line for the “AD” costs</a:t>
            </a:r>
          </a:p>
          <a:p>
            <a:pPr eaLnBrk="1" hangingPunct="1"/>
            <a:r>
              <a:rPr lang="en-US"/>
              <a:t>This shows you how much you need to have to pay everyone each month</a:t>
            </a:r>
          </a:p>
        </p:txBody>
      </p:sp>
      <p:sp>
        <p:nvSpPr>
          <p:cNvPr id="162820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10592717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1CDBCD1-BEF7-4524-BFC6-B734D709865A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4233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 lIns="90113" tIns="44266" rIns="90113" bIns="44266"/>
          <a:lstStyle/>
          <a:p>
            <a:pPr eaLnBrk="1" hangingPunct="1"/>
            <a:r>
              <a:rPr lang="en-US" dirty="0"/>
              <a:t>An example of the kind of system testing that might add to cost and schedule:</a:t>
            </a:r>
          </a:p>
          <a:p>
            <a:pPr lvl="1" eaLnBrk="1" hangingPunct="1"/>
            <a:r>
              <a:rPr lang="en-US" dirty="0"/>
              <a:t>regular testing of the complete system before you ship</a:t>
            </a:r>
          </a:p>
          <a:p>
            <a:pPr lvl="1" eaLnBrk="1" hangingPunct="1"/>
            <a:r>
              <a:rPr lang="en-US" dirty="0"/>
              <a:t>beta tests carried out by customers</a:t>
            </a:r>
          </a:p>
          <a:p>
            <a:pPr lvl="1" eaLnBrk="1" hangingPunct="1"/>
            <a:r>
              <a:rPr lang="en-US" dirty="0"/>
              <a:t>flight tests of experimental aircraft</a:t>
            </a:r>
          </a:p>
          <a:p>
            <a:pPr lvl="1" eaLnBrk="1" hangingPunct="1"/>
            <a:r>
              <a:rPr lang="en-US" dirty="0"/>
              <a:t>etc.</a:t>
            </a:r>
          </a:p>
        </p:txBody>
      </p:sp>
      <p:sp>
        <p:nvSpPr>
          <p:cNvPr id="142340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29328966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9DF3681-A155-443F-8752-CE79ACDE0C7F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4336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 lIns="90113" tIns="44266" rIns="90113" bIns="44266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Assume we have these cost categories and work packages:..</a:t>
            </a:r>
          </a:p>
          <a:p>
            <a:pPr eaLnBrk="1" hangingPunct="1"/>
            <a:r>
              <a:rPr lang="en-US" dirty="0"/>
              <a:t>We saw earlier how different tasks can be placed in different cost categories</a:t>
            </a:r>
          </a:p>
          <a:p>
            <a:pPr eaLnBrk="1" hangingPunct="1"/>
            <a:r>
              <a:rPr lang="en-US" dirty="0"/>
              <a:t>We will see how each of these categories is incorporated into the estimating process at a different step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</p:txBody>
      </p:sp>
      <p:sp>
        <p:nvSpPr>
          <p:cNvPr id="143364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12097405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75546D3-3E18-411E-A362-781427EA4E6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4438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 lIns="90113" tIns="44266" rIns="90113" bIns="44266"/>
          <a:lstStyle/>
          <a:p>
            <a:pPr eaLnBrk="1" hangingPunct="1"/>
            <a:r>
              <a:rPr lang="en-US" dirty="0"/>
              <a:t>We will do everything in staff months</a:t>
            </a:r>
          </a:p>
          <a:p>
            <a:pPr eaLnBrk="1" hangingPunct="1"/>
            <a:r>
              <a:rPr lang="en-US" dirty="0"/>
              <a:t>This is easier but not as accurate as other methods, as we will discuss later</a:t>
            </a:r>
          </a:p>
        </p:txBody>
      </p:sp>
      <p:sp>
        <p:nvSpPr>
          <p:cNvPr id="144388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3525929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7"/>
          <p:cNvGrpSpPr>
            <a:grpSpLocks/>
          </p:cNvGrpSpPr>
          <p:nvPr/>
        </p:nvGrpSpPr>
        <p:grpSpPr bwMode="auto">
          <a:xfrm>
            <a:off x="228600" y="2889250"/>
            <a:ext cx="8610600" cy="201613"/>
            <a:chOff x="144" y="1680"/>
            <a:chExt cx="5424" cy="144"/>
          </a:xfrm>
        </p:grpSpPr>
        <p:sp>
          <p:nvSpPr>
            <p:cNvPr id="5" name="Rectangle 8"/>
            <p:cNvSpPr>
              <a:spLocks noChangeArrowheads="1"/>
            </p:cNvSpPr>
            <p:nvPr userDrawn="1"/>
          </p:nvSpPr>
          <p:spPr bwMode="auto">
            <a:xfrm>
              <a:off x="144" y="1680"/>
              <a:ext cx="1808" cy="144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tr-TR"/>
            </a:p>
          </p:txBody>
        </p:sp>
        <p:sp>
          <p:nvSpPr>
            <p:cNvPr id="6" name="Rectangle 9"/>
            <p:cNvSpPr>
              <a:spLocks noChangeArrowheads="1"/>
            </p:cNvSpPr>
            <p:nvPr userDrawn="1"/>
          </p:nvSpPr>
          <p:spPr bwMode="auto">
            <a:xfrm>
              <a:off x="1952" y="1680"/>
              <a:ext cx="1808" cy="144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tr-TR"/>
            </a:p>
          </p:txBody>
        </p:sp>
        <p:sp>
          <p:nvSpPr>
            <p:cNvPr id="7" name="Rectangle 10"/>
            <p:cNvSpPr>
              <a:spLocks noChangeArrowheads="1"/>
            </p:cNvSpPr>
            <p:nvPr userDrawn="1"/>
          </p:nvSpPr>
          <p:spPr bwMode="auto">
            <a:xfrm>
              <a:off x="3760" y="1680"/>
              <a:ext cx="1808" cy="144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tr-TR"/>
            </a:p>
          </p:txBody>
        </p:sp>
      </p:grpSp>
      <p:sp>
        <p:nvSpPr>
          <p:cNvPr id="829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 algn="ctr">
              <a:defRPr sz="5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29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270250"/>
            <a:ext cx="6400800" cy="22098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3000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CD7402-615D-4FFA-B598-75DBEA6B305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Dikey Metin Yer Tutucusu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787B27-F526-4D71-81B4-EC72623397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Dikey Başlık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Dikey Metin Yer Tutucusu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C275EA-576F-465B-B9F6-D2023446641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Başlık ve Tab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Tablo Yer Tutucusu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pPr lvl="0"/>
            <a:endParaRPr lang="tr-TR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6BC5EB-11F7-461A-BD8F-7F1DF82CA6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1C5F21-3C7E-4F93-B8B5-92C9F31DB8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Metin Yer Tutucusu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79620C-5542-420D-86C8-F1848D3B0E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3 İçerik Yer Tutucusu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EA2EBC-9A0C-495F-9174-1211968FA0C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Metin Yer Tutucusu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3 İçerik Yer Tutucusu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4 Metin Yer Tutucusu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6" name="5 İçerik Yer Tutucusu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A365DE-516C-4EE6-AD4A-8E5D4A0139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1FBAA6-C72F-4BD5-8FC8-045E65843D0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9CAA34-6007-4AFE-8FDD-956ECCA2C8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3 Metin Yer Tutucusu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2E61B1-E776-46BC-A305-01CE152D6BE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Resim Yer Tutucusu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tr-TR" noProof="0"/>
          </a:p>
        </p:txBody>
      </p:sp>
      <p:sp>
        <p:nvSpPr>
          <p:cNvPr id="4" name="3 Metin Yer Tutucusu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99C58D-3FC2-42FB-A709-1DA2479811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113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192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2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0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2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/>
            </a:lvl1pPr>
          </a:lstStyle>
          <a:p>
            <a:pPr>
              <a:defRPr/>
            </a:pPr>
            <a:fld id="{B837D121-FF9B-4B18-83BC-06229F7E51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1927" name="Rectangle 7"/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en-GB" sz="2400">
              <a:latin typeface="Times New Roman" pitchFamily="18" charset="0"/>
            </a:endParaRPr>
          </a:p>
        </p:txBody>
      </p:sp>
      <p:sp>
        <p:nvSpPr>
          <p:cNvPr id="81928" name="Line 8"/>
          <p:cNvSpPr>
            <a:spLocks noChangeShapeType="1"/>
          </p:cNvSpPr>
          <p:nvPr/>
        </p:nvSpPr>
        <p:spPr bwMode="auto">
          <a:xfrm>
            <a:off x="457200" y="1447800"/>
            <a:ext cx="80772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81929" name="Rectangle 9"/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en-GB" sz="2400">
              <a:latin typeface="Times New Roman" pitchFamily="18" charset="0"/>
            </a:endParaRPr>
          </a:p>
        </p:txBody>
      </p:sp>
      <p:sp>
        <p:nvSpPr>
          <p:cNvPr id="81930" name="Rectangle 10"/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en-GB" sz="2400">
              <a:latin typeface="Times New Roman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itchFamily="2" charset="2"/>
        <a:buChar char="p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p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slideLayout" Target="../slideLayouts/slideLayout2.xml"/><Relationship Id="rId7" Type="http://schemas.openxmlformats.org/officeDocument/2006/relationships/oleObject" Target="../embeddings/oleObject2.bin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emf"/><Relationship Id="rId5" Type="http://schemas.openxmlformats.org/officeDocument/2006/relationships/oleObject" Target="../embeddings/oleObject1.bin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emf"/><Relationship Id="rId5" Type="http://schemas.openxmlformats.org/officeDocument/2006/relationships/oleObject" Target="../embeddings/oleObject3.bin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ChangeArrowheads="1"/>
          </p:cNvSpPr>
          <p:nvPr/>
        </p:nvSpPr>
        <p:spPr bwMode="auto">
          <a:xfrm>
            <a:off x="219075" y="2355850"/>
            <a:ext cx="8924925" cy="351155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r>
              <a:rPr lang="en-US" sz="1600" b="1" dirty="0">
                <a:latin typeface="Arial" charset="0"/>
              </a:rPr>
              <a:t>Phase	Effort	M1	M2	M3	M4	M5	M6	.	TOT</a:t>
            </a:r>
          </a:p>
          <a:p>
            <a:r>
              <a:rPr lang="en-US" sz="1600" b="1" dirty="0" err="1">
                <a:latin typeface="Arial" charset="0"/>
              </a:rPr>
              <a:t>Rqmts</a:t>
            </a:r>
            <a:r>
              <a:rPr lang="en-US" sz="1600" b="1" dirty="0">
                <a:latin typeface="Arial" charset="0"/>
              </a:rPr>
              <a:t>	200	50	50	50	30	20	0	0	200</a:t>
            </a:r>
          </a:p>
          <a:p>
            <a:r>
              <a:rPr lang="en-US" sz="1600" b="1" dirty="0">
                <a:latin typeface="Arial" charset="0"/>
              </a:rPr>
              <a:t>P Des	300	0	0	0	45	75	90	etc	300</a:t>
            </a:r>
          </a:p>
          <a:p>
            <a:r>
              <a:rPr lang="en-US" sz="1600" b="1" dirty="0">
                <a:latin typeface="Arial" charset="0"/>
              </a:rPr>
              <a:t>D Des	500	0	0	0	0	0	0	etc	500</a:t>
            </a:r>
          </a:p>
          <a:p>
            <a:r>
              <a:rPr lang="en-US" sz="1600" b="1" dirty="0">
                <a:latin typeface="Arial" charset="0"/>
              </a:rPr>
              <a:t>C&amp;UT	500	0	0	0	0	0	0	0	500</a:t>
            </a:r>
          </a:p>
          <a:p>
            <a:r>
              <a:rPr lang="en-US" sz="1600" b="1" dirty="0" err="1">
                <a:latin typeface="Arial" charset="0"/>
              </a:rPr>
              <a:t>Integ</a:t>
            </a:r>
            <a:r>
              <a:rPr lang="en-US" sz="1600" b="1" dirty="0">
                <a:latin typeface="Arial" charset="0"/>
              </a:rPr>
              <a:t>.	600	0	0	0	0	0	0	0	600</a:t>
            </a:r>
          </a:p>
          <a:p>
            <a:r>
              <a:rPr lang="en-US" sz="1600" b="1" dirty="0">
                <a:latin typeface="Arial" charset="0"/>
              </a:rPr>
              <a:t>SUB-</a:t>
            </a:r>
          </a:p>
          <a:p>
            <a:r>
              <a:rPr lang="en-US" sz="1600" b="1" dirty="0">
                <a:latin typeface="Arial" charset="0"/>
              </a:rPr>
              <a:t>TOTAL	2100	50	50	50	75	95	90	etc	2100</a:t>
            </a:r>
          </a:p>
          <a:p>
            <a:r>
              <a:rPr lang="en-US" sz="1600" b="1" dirty="0">
                <a:latin typeface="Arial" charset="0"/>
              </a:rPr>
              <a:t>ADD-</a:t>
            </a:r>
          </a:p>
          <a:p>
            <a:r>
              <a:rPr lang="en-US" sz="1600" b="1" dirty="0">
                <a:latin typeface="Arial" charset="0"/>
              </a:rPr>
              <a:t>ONS 	300	  7	  7	  7	11	14	13	etc	300</a:t>
            </a:r>
          </a:p>
          <a:p>
            <a:r>
              <a:rPr lang="en-US" sz="1600" b="1" dirty="0">
                <a:latin typeface="Arial" charset="0"/>
              </a:rPr>
              <a:t>TOTAL</a:t>
            </a:r>
          </a:p>
          <a:p>
            <a:r>
              <a:rPr lang="en-US" sz="1600" b="1" dirty="0">
                <a:latin typeface="Arial" charset="0"/>
              </a:rPr>
              <a:t>EFFORT	2400	57	57	57	84	109	103	etc	2400</a:t>
            </a:r>
          </a:p>
          <a:p>
            <a:r>
              <a:rPr lang="en-US" sz="1600" b="1" dirty="0">
                <a:latin typeface="Arial" charset="0"/>
              </a:rPr>
              <a:t>Head-</a:t>
            </a:r>
          </a:p>
          <a:p>
            <a:r>
              <a:rPr lang="en-US" sz="1600" b="1" dirty="0">
                <a:latin typeface="Arial" charset="0"/>
              </a:rPr>
              <a:t>count 		2.5	2.5	2.5	3.7	4.7	4.6	etc	9.0</a:t>
            </a:r>
          </a:p>
        </p:txBody>
      </p:sp>
      <p:sp>
        <p:nvSpPr>
          <p:cNvPr id="97283" name="Line 3"/>
          <p:cNvSpPr>
            <a:spLocks noChangeShapeType="1"/>
          </p:cNvSpPr>
          <p:nvPr/>
        </p:nvSpPr>
        <p:spPr bwMode="auto">
          <a:xfrm>
            <a:off x="234950" y="3810000"/>
            <a:ext cx="8756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284" name="Line 4"/>
          <p:cNvSpPr>
            <a:spLocks noChangeShapeType="1"/>
          </p:cNvSpPr>
          <p:nvPr/>
        </p:nvSpPr>
        <p:spPr bwMode="auto">
          <a:xfrm>
            <a:off x="228600" y="4267200"/>
            <a:ext cx="8763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285" name="Line 5"/>
          <p:cNvSpPr>
            <a:spLocks noChangeShapeType="1"/>
          </p:cNvSpPr>
          <p:nvPr/>
        </p:nvSpPr>
        <p:spPr bwMode="auto">
          <a:xfrm>
            <a:off x="234950" y="5334000"/>
            <a:ext cx="8756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286" name="Line 6"/>
          <p:cNvSpPr>
            <a:spLocks noChangeShapeType="1"/>
          </p:cNvSpPr>
          <p:nvPr/>
        </p:nvSpPr>
        <p:spPr bwMode="auto">
          <a:xfrm>
            <a:off x="234950" y="2667000"/>
            <a:ext cx="8756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287" name="Line 7"/>
          <p:cNvSpPr>
            <a:spLocks noChangeShapeType="1"/>
          </p:cNvSpPr>
          <p:nvPr/>
        </p:nvSpPr>
        <p:spPr bwMode="auto">
          <a:xfrm>
            <a:off x="2667000" y="2374900"/>
            <a:ext cx="0" cy="3416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288" name="Line 8"/>
          <p:cNvSpPr>
            <a:spLocks noChangeShapeType="1"/>
          </p:cNvSpPr>
          <p:nvPr/>
        </p:nvSpPr>
        <p:spPr bwMode="auto">
          <a:xfrm>
            <a:off x="3505200" y="2374900"/>
            <a:ext cx="0" cy="3416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289" name="Line 9"/>
          <p:cNvSpPr>
            <a:spLocks noChangeShapeType="1"/>
          </p:cNvSpPr>
          <p:nvPr/>
        </p:nvSpPr>
        <p:spPr bwMode="auto">
          <a:xfrm>
            <a:off x="4267200" y="2451100"/>
            <a:ext cx="0" cy="3416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290" name="Line 10"/>
          <p:cNvSpPr>
            <a:spLocks noChangeShapeType="1"/>
          </p:cNvSpPr>
          <p:nvPr/>
        </p:nvSpPr>
        <p:spPr bwMode="auto">
          <a:xfrm>
            <a:off x="5334000" y="2438400"/>
            <a:ext cx="0" cy="3416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291" name="Line 11"/>
          <p:cNvSpPr>
            <a:spLocks noChangeShapeType="1"/>
          </p:cNvSpPr>
          <p:nvPr/>
        </p:nvSpPr>
        <p:spPr bwMode="auto">
          <a:xfrm>
            <a:off x="6248400" y="2451100"/>
            <a:ext cx="0" cy="3416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292" name="Line 12"/>
          <p:cNvSpPr>
            <a:spLocks noChangeShapeType="1"/>
          </p:cNvSpPr>
          <p:nvPr/>
        </p:nvSpPr>
        <p:spPr bwMode="auto">
          <a:xfrm>
            <a:off x="7162800" y="2374900"/>
            <a:ext cx="0" cy="3416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293" name="Line 13"/>
          <p:cNvSpPr>
            <a:spLocks noChangeShapeType="1"/>
          </p:cNvSpPr>
          <p:nvPr/>
        </p:nvSpPr>
        <p:spPr bwMode="auto">
          <a:xfrm>
            <a:off x="8229600" y="2438400"/>
            <a:ext cx="0" cy="3416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294" name="Line 14"/>
          <p:cNvSpPr>
            <a:spLocks noChangeShapeType="1"/>
          </p:cNvSpPr>
          <p:nvPr/>
        </p:nvSpPr>
        <p:spPr bwMode="auto">
          <a:xfrm>
            <a:off x="1143000" y="2374900"/>
            <a:ext cx="0" cy="3416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295" name="Line 15"/>
          <p:cNvSpPr>
            <a:spLocks noChangeShapeType="1"/>
          </p:cNvSpPr>
          <p:nvPr/>
        </p:nvSpPr>
        <p:spPr bwMode="auto">
          <a:xfrm>
            <a:off x="1828800" y="2374900"/>
            <a:ext cx="0" cy="34163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296" name="Line 16"/>
          <p:cNvSpPr>
            <a:spLocks noChangeShapeType="1"/>
          </p:cNvSpPr>
          <p:nvPr/>
        </p:nvSpPr>
        <p:spPr bwMode="auto">
          <a:xfrm>
            <a:off x="234950" y="3352800"/>
            <a:ext cx="86804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297" name="Line 17"/>
          <p:cNvSpPr>
            <a:spLocks noChangeShapeType="1"/>
          </p:cNvSpPr>
          <p:nvPr/>
        </p:nvSpPr>
        <p:spPr bwMode="auto">
          <a:xfrm>
            <a:off x="234950" y="4800600"/>
            <a:ext cx="875665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298" name="Rectangle 1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Effort schedule</a:t>
            </a:r>
          </a:p>
        </p:txBody>
      </p:sp>
      <p:sp>
        <p:nvSpPr>
          <p:cNvPr id="97299" name="Rectangle 19"/>
          <p:cNvSpPr>
            <a:spLocks noGrp="1" noChangeArrowheads="1"/>
          </p:cNvSpPr>
          <p:nvPr>
            <p:ph type="body" idx="1"/>
          </p:nvPr>
        </p:nvSpPr>
        <p:spPr>
          <a:xfrm>
            <a:off x="152400" y="1524000"/>
            <a:ext cx="8305800" cy="609600"/>
          </a:xfrm>
        </p:spPr>
        <p:txBody>
          <a:bodyPr/>
          <a:lstStyle/>
          <a:p>
            <a:pPr eaLnBrk="1" hangingPunct="1"/>
            <a:r>
              <a:rPr lang="en-US" sz="2000"/>
              <a:t>“Product” of the generic Schedule and the effort</a:t>
            </a:r>
          </a:p>
        </p:txBody>
      </p:sp>
      <p:pic>
        <p:nvPicPr>
          <p:cNvPr id="2" name="Ses 1">
            <a:hlinkClick r:id="" action="ppaction://media"/>
            <a:extLst>
              <a:ext uri="{FF2B5EF4-FFF2-40B4-BE49-F238E27FC236}">
                <a16:creationId xmlns:a16="http://schemas.microsoft.com/office/drawing/2014/main" id="{376C3F1E-1272-4ECC-B63C-FA8210741F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advTm="21066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791" x="8377238" y="5981700"/>
          <p14:tracePt t="2799" x="8275638" y="5991225"/>
          <p14:tracePt t="2805" x="8185150" y="6018213"/>
          <p14:tracePt t="2814" x="8102600" y="6045200"/>
          <p14:tracePt t="2822" x="8047038" y="6064250"/>
          <p14:tracePt t="2829" x="7983538" y="6081713"/>
          <p14:tracePt t="2838" x="7947025" y="6100763"/>
          <p14:tracePt t="2844" x="7920038" y="6127750"/>
          <p14:tracePt t="2852" x="7893050" y="6137275"/>
          <p14:tracePt t="2859" x="7874000" y="6164263"/>
          <p14:tracePt t="2867" x="7837488" y="6173788"/>
          <p14:tracePt t="2874" x="7783513" y="6200775"/>
          <p14:tracePt t="2882" x="7754938" y="6210300"/>
          <p14:tracePt t="2889" x="7710488" y="6227763"/>
          <p14:tracePt t="2897" x="7681913" y="6237288"/>
          <p14:tracePt t="2905" x="7654925" y="6246813"/>
          <p14:tracePt t="2912" x="7618413" y="6264275"/>
          <p14:tracePt t="2922" x="7600950" y="6273800"/>
          <p14:tracePt t="2928" x="7572375" y="6283325"/>
          <p14:tracePt t="2943" x="7508875" y="6310313"/>
          <p14:tracePt t="2951" x="7453313" y="6337300"/>
          <p14:tracePt t="2957" x="7389813" y="6373813"/>
          <p14:tracePt t="2965" x="7353300" y="6383338"/>
          <p14:tracePt t="2975" x="7326313" y="6400800"/>
          <p14:tracePt t="2981" x="7307263" y="6400800"/>
          <p14:tracePt t="2989" x="7289800" y="6410325"/>
          <p14:tracePt t="2996" x="7270750" y="6419850"/>
          <p14:tracePt t="3005" x="7262813" y="6419850"/>
          <p14:tracePt t="13688" x="7189788" y="6419850"/>
          <p14:tracePt t="13695" x="7107238" y="6392863"/>
          <p14:tracePt t="13702" x="7034213" y="6364288"/>
          <p14:tracePt t="13711" x="6988175" y="6356350"/>
          <p14:tracePt t="13717" x="6924675" y="6319838"/>
          <p14:tracePt t="13725" x="6878638" y="6291263"/>
          <p14:tracePt t="13734" x="6832600" y="6283325"/>
          <p14:tracePt t="13741" x="6805613" y="6264275"/>
          <p14:tracePt t="13749" x="6778625" y="6246813"/>
          <p14:tracePt t="13755" x="6750050" y="6210300"/>
          <p14:tracePt t="13765" x="6723063" y="6181725"/>
          <p14:tracePt t="13770" x="6686550" y="6145213"/>
          <p14:tracePt t="13779" x="6640513" y="6100763"/>
          <p14:tracePt t="13786" x="6613525" y="6035675"/>
          <p14:tracePt t="13794" x="6586538" y="5926138"/>
          <p14:tracePt t="13802" x="6550025" y="5826125"/>
          <p14:tracePt t="13809" x="6523038" y="5734050"/>
          <p14:tracePt t="13816" x="6494463" y="5670550"/>
          <p14:tracePt t="13823" x="6486525" y="5624513"/>
          <p14:tracePt t="13832" x="6486525" y="5597525"/>
          <p14:tracePt t="13838" x="6477000" y="5551488"/>
          <p14:tracePt t="13846" x="6477000" y="5534025"/>
          <p14:tracePt t="13868" x="6477000" y="5524500"/>
          <p14:tracePt t="13883" x="6477000" y="5514975"/>
          <p14:tracePt t="13892" x="6477000" y="5507038"/>
          <p14:tracePt t="13899" x="6477000" y="5497513"/>
          <p14:tracePt t="13906" x="6477000" y="5487988"/>
          <p14:tracePt t="13915" x="6486525" y="5470525"/>
          <p14:tracePt t="13922" x="6523038" y="5441950"/>
          <p14:tracePt t="13929" x="6550025" y="5405438"/>
          <p14:tracePt t="13936" x="6604000" y="5324475"/>
          <p14:tracePt t="13944" x="6677025" y="5259388"/>
          <p14:tracePt t="13951" x="6742113" y="5195888"/>
          <p14:tracePt t="13972" x="6915150" y="4976813"/>
          <p14:tracePt t="13974" x="7024688" y="4848225"/>
          <p14:tracePt t="13982" x="7161213" y="4748213"/>
          <p14:tracePt t="13990" x="7262813" y="4675188"/>
          <p14:tracePt t="13999" x="7343775" y="4592638"/>
          <p14:tracePt t="14004" x="7445375" y="4529138"/>
          <p14:tracePt t="14011" x="7545388" y="4475163"/>
          <p14:tracePt t="14019" x="7608888" y="4446588"/>
          <p14:tracePt t="14027" x="7645400" y="4438650"/>
          <p14:tracePt t="14036" x="7681913" y="4429125"/>
          <p14:tracePt t="14042" x="7700963" y="4419600"/>
          <p14:tracePt t="14050" x="7727950" y="4410075"/>
          <p14:tracePt t="14057" x="7783513" y="4410075"/>
          <p14:tracePt t="14065" x="7856538" y="4402138"/>
          <p14:tracePt t="14073" x="7900988" y="4402138"/>
          <p14:tracePt t="14082" x="7956550" y="4373563"/>
          <p14:tracePt t="14087" x="8002588" y="4373563"/>
          <p14:tracePt t="14095" x="8056563" y="4373563"/>
          <p14:tracePt t="14102" x="8112125" y="4373563"/>
          <p14:tracePt t="14110" x="8148638" y="4373563"/>
          <p14:tracePt t="14117" x="8221663" y="4373563"/>
          <p14:tracePt t="14125" x="8294688" y="4373563"/>
          <p14:tracePt t="14133" x="8340725" y="4392613"/>
          <p14:tracePt t="14140" x="8367713" y="4392613"/>
          <p14:tracePt t="14149" x="8385175" y="4392613"/>
          <p14:tracePt t="14155" x="8413750" y="4392613"/>
          <p14:tracePt t="14164" x="8450263" y="4392613"/>
          <p14:tracePt t="14171" x="8458200" y="4392613"/>
          <p14:tracePt t="14179" x="8494713" y="4392613"/>
          <p14:tracePt t="14186" x="8523288" y="4392613"/>
          <p14:tracePt t="14193" x="8567738" y="4373563"/>
          <p14:tracePt t="14200" x="8623300" y="4373563"/>
          <p14:tracePt t="14208" x="8650288" y="4373563"/>
          <p14:tracePt t="14216" x="8669338" y="4373563"/>
          <p14:tracePt t="14224" x="8678863" y="4373563"/>
          <p14:tracePt t="14232" x="8686800" y="4373563"/>
          <p14:tracePt t="14239" x="8696325" y="4365625"/>
          <p14:tracePt t="14283" x="8705850" y="4365625"/>
          <p14:tracePt t="14299" x="8715375" y="4365625"/>
          <p14:tracePt t="14677" x="8705850" y="4365625"/>
          <p14:tracePt t="14685" x="8696325" y="4365625"/>
          <p14:tracePt t="14692" x="8686800" y="4373563"/>
          <p14:tracePt t="14708" x="8678863" y="4373563"/>
          <p14:tracePt t="14716" x="8669338" y="4373563"/>
          <p14:tracePt t="14723" x="8659813" y="4373563"/>
          <p14:tracePt t="14731" x="8650288" y="4373563"/>
          <p14:tracePt t="14747" x="8642350" y="4373563"/>
          <p14:tracePt t="14814" x="8632825" y="4373563"/>
          <p14:tracePt t="14837" x="8623300" y="4373563"/>
          <p14:tracePt t="14844" x="8613775" y="4373563"/>
          <p14:tracePt t="14852" x="8604250" y="4373563"/>
          <p14:tracePt t="14860" x="8586788" y="4373563"/>
          <p14:tracePt t="14867" x="8559800" y="4383088"/>
          <p14:tracePt t="14875" x="8550275" y="4383088"/>
          <p14:tracePt t="14883" x="8531225" y="4383088"/>
          <p14:tracePt t="14891" x="8523288" y="4383088"/>
          <p14:tracePt t="14905" x="8513763" y="4383088"/>
          <p14:tracePt t="14921" x="8504238" y="4383088"/>
          <p14:tracePt t="15278" x="8494713" y="4383088"/>
          <p14:tracePt t="15285" x="8494713" y="4392613"/>
          <p14:tracePt t="15300" x="8486775" y="4392613"/>
          <p14:tracePt t="15376" x="8486775" y="4402138"/>
          <p14:tracePt t="15445" x="8477250" y="4402138"/>
          <p14:tracePt t="15467" x="8467725" y="4402138"/>
          <p14:tracePt t="15475" x="8467725" y="4410075"/>
          <p14:tracePt t="16395" x="8486775" y="4419600"/>
          <p14:tracePt t="16403" x="8504238" y="4419600"/>
          <p14:tracePt t="16410" x="8523288" y="4419600"/>
          <p14:tracePt t="16418" x="8540750" y="4419600"/>
          <p14:tracePt t="16426" x="8559800" y="4419600"/>
          <p14:tracePt t="16433" x="8577263" y="4419600"/>
          <p14:tracePt t="16441" x="8586788" y="4419600"/>
          <p14:tracePt t="16448" x="8596313" y="4419600"/>
          <p14:tracePt t="16472" x="8604250" y="4419600"/>
          <p14:tracePt t="16481" x="8604250" y="4410075"/>
          <p14:tracePt t="16486" x="8613775" y="4410075"/>
          <p14:tracePt t="16494" x="8632825" y="4410075"/>
          <p14:tracePt t="16501" x="8650288" y="4402138"/>
          <p14:tracePt t="16510" x="8669338" y="4402138"/>
          <p14:tracePt t="16516" x="8686800" y="4392613"/>
          <p14:tracePt t="16525" x="8696325" y="4392613"/>
          <p14:tracePt t="16533" x="8705850" y="4392613"/>
          <p14:tracePt t="16540" x="8715375" y="4392613"/>
          <p14:tracePt t="16548" x="8723313" y="4383088"/>
          <p14:tracePt t="16630" x="8732838" y="4383088"/>
          <p14:tracePt t="17131" x="8742363" y="4383088"/>
          <p14:tracePt t="17139" x="8759825" y="4365625"/>
          <p14:tracePt t="17146" x="8769350" y="4365625"/>
          <p14:tracePt t="17154" x="8788400" y="4365625"/>
          <p14:tracePt t="17162" x="8796338" y="4356100"/>
          <p14:tracePt t="17177" x="8805863" y="4356100"/>
          <p14:tracePt t="17184" x="8815388" y="4346575"/>
          <p14:tracePt t="17192" x="8842375" y="4346575"/>
          <p14:tracePt t="17199" x="8851900" y="4337050"/>
          <p14:tracePt t="17207" x="8869363" y="4337050"/>
          <p14:tracePt t="17214" x="8878888" y="4337050"/>
          <p14:tracePt t="17222" x="8888413" y="4337050"/>
          <p14:tracePt t="17230" x="8897938" y="4337050"/>
          <p14:tracePt t="17237" x="8915400" y="4337050"/>
          <p14:tracePt t="17244" x="8924925" y="4329113"/>
          <p14:tracePt t="17251" x="8942388" y="4329113"/>
          <p14:tracePt t="17259" x="8970963" y="4319588"/>
          <p14:tracePt t="17266" x="8997950" y="4319588"/>
          <p14:tracePt t="17275" x="9015413" y="4319588"/>
          <p14:tracePt t="17282" x="9034463" y="4310063"/>
          <p14:tracePt t="17290" x="9061450" y="4310063"/>
          <p14:tracePt t="17298" x="9080500" y="4310063"/>
          <p14:tracePt t="17305" x="9097963" y="4300538"/>
          <p14:tracePt t="17313" x="9117013" y="4300538"/>
          <p14:tracePt t="17320" x="9124950" y="4300538"/>
          <p14:tracePt t="17335" x="9134475" y="4300538"/>
          <p14:tracePt t="17750" x="9124950" y="4237038"/>
          <p14:tracePt t="17759" x="9117013" y="4227513"/>
          <p14:tracePt t="17765" x="9107488" y="4219575"/>
          <p14:tracePt t="17774" x="9097963" y="4200525"/>
          <p14:tracePt t="17782" x="9088438" y="4191000"/>
          <p14:tracePt t="17789" x="9080500" y="4191000"/>
          <p14:tracePt t="17797" x="9070975" y="4183063"/>
          <p14:tracePt t="17804" x="9061450" y="4183063"/>
          <p14:tracePt t="17812" x="9043988" y="4183063"/>
          <p14:tracePt t="17820" x="9034463" y="4183063"/>
          <p14:tracePt t="17829" x="9015413" y="4173538"/>
          <p14:tracePt t="17842" x="9007475" y="4173538"/>
          <p14:tracePt t="17873" x="8997950" y="4173538"/>
          <p14:tracePt t="17902" x="8988425" y="4164013"/>
          <p14:tracePt t="17934" x="8978900" y="4164013"/>
          <p14:tracePt t="17972" x="8970963" y="4164013"/>
          <p14:tracePt t="18002" x="8961438" y="4164013"/>
          <p14:tracePt t="18025" x="8951913" y="4164013"/>
          <p14:tracePt t="18032" x="8951913" y="4154488"/>
          <p14:tracePt t="18047" x="8942388" y="4154488"/>
          <p14:tracePt t="18055" x="8934450" y="4154488"/>
          <p14:tracePt t="18063" x="8915400" y="4154488"/>
          <p14:tracePt t="18071" x="8888413" y="4154488"/>
          <p14:tracePt t="18079" x="8869363" y="4154488"/>
          <p14:tracePt t="18086" x="8851900" y="4146550"/>
          <p14:tracePt t="18093" x="8824913" y="4146550"/>
          <p14:tracePt t="18100" x="8796338" y="4146550"/>
          <p14:tracePt t="18109" x="8778875" y="4146550"/>
          <p14:tracePt t="18115" x="8769350" y="4146550"/>
          <p14:tracePt t="18124" x="8759825" y="4146550"/>
          <p14:tracePt t="18131" x="8751888" y="4146550"/>
          <p14:tracePt t="18139" x="8732838" y="4146550"/>
          <p14:tracePt t="18146" x="8723313" y="4146550"/>
          <p14:tracePt t="18154" x="8715375" y="4146550"/>
          <p14:tracePt t="18162" x="8705850" y="4146550"/>
          <p14:tracePt t="18169" x="8696325" y="4146550"/>
          <p14:tracePt t="18179" x="8686800" y="4146550"/>
          <p14:tracePt t="18184" x="8678863" y="4146550"/>
          <p14:tracePt t="18208" x="8669338" y="4146550"/>
          <p14:tracePt t="18223" x="8659813" y="4146550"/>
          <p14:tracePt t="18252" x="8650288" y="4146550"/>
          <p14:tracePt t="18268" x="8642350" y="4146550"/>
          <p14:tracePt t="18283" x="8642350" y="4154488"/>
          <p14:tracePt t="18291" x="8632825" y="4164013"/>
          <p14:tracePt t="18298" x="8623300" y="4164013"/>
          <p14:tracePt t="18306" x="8613775" y="4164013"/>
          <p14:tracePt t="18314" x="8604250" y="4173538"/>
          <p14:tracePt t="18322" x="8596313" y="4183063"/>
          <p14:tracePt t="18330" x="8596313" y="4210050"/>
          <p14:tracePt t="18337" x="8577263" y="4219575"/>
          <p14:tracePt t="18346" x="8577263" y="4227513"/>
          <p14:tracePt t="18352" x="8567738" y="4227513"/>
          <p14:tracePt t="18367" x="8567738" y="4237038"/>
          <p14:tracePt t="18595" x="8567738" y="4246563"/>
          <p14:tracePt t="18602" x="8567738" y="4256088"/>
          <p14:tracePt t="18611" x="8577263" y="4256088"/>
          <p14:tracePt t="18617" x="8577263" y="4264025"/>
          <p14:tracePt t="18632" x="8577263" y="4273550"/>
          <p14:tracePt t="18641" x="8586788" y="4273550"/>
          <p14:tracePt t="18648" x="8596313" y="4283075"/>
          <p14:tracePt t="18656" x="8604250" y="4310063"/>
          <p14:tracePt t="18663" x="8623300" y="4319588"/>
          <p14:tracePt t="18672" x="8632825" y="4329113"/>
          <p14:tracePt t="18687" x="8642350" y="4329113"/>
          <p14:tracePt t="18696" x="8650288" y="4337050"/>
          <p14:tracePt t="18701" x="8659813" y="4337050"/>
          <p14:tracePt t="18709" x="8678863" y="4346575"/>
          <p14:tracePt t="18716" x="8678863" y="4356100"/>
          <p14:tracePt t="18724" x="8686800" y="4356100"/>
          <p14:tracePt t="18732" x="8696325" y="4365625"/>
          <p14:tracePt t="18740" x="8705850" y="4365625"/>
          <p14:tracePt t="18747" x="8715375" y="4365625"/>
          <p14:tracePt t="18755" x="8723313" y="4365625"/>
          <p14:tracePt t="18763" x="8732838" y="4365625"/>
          <p14:tracePt t="18770" x="8742363" y="4365625"/>
          <p14:tracePt t="18779" x="8751888" y="4365625"/>
          <p14:tracePt t="18785" x="8769350" y="4365625"/>
          <p14:tracePt t="18793" x="8778875" y="4365625"/>
          <p14:tracePt t="18800" x="8796338" y="4365625"/>
          <p14:tracePt t="18808" x="8815388" y="4365625"/>
          <p14:tracePt t="18823" x="8832850" y="4365625"/>
          <p14:tracePt t="18830" x="8851900" y="4365625"/>
          <p14:tracePt t="18838" x="8861425" y="4365625"/>
          <p14:tracePt t="18846" x="8869363" y="4365625"/>
          <p14:tracePt t="18853" x="8897938" y="4365625"/>
          <p14:tracePt t="18862" x="8905875" y="4365625"/>
          <p14:tracePt t="18878" x="8924925" y="4365625"/>
          <p14:tracePt t="18884" x="8942388" y="4365625"/>
          <p14:tracePt t="18892" x="8951913" y="4365625"/>
          <p14:tracePt t="18898" x="8961438" y="4365625"/>
          <p14:tracePt t="18907" x="8978900" y="4365625"/>
          <p14:tracePt t="18914" x="8988425" y="4356100"/>
          <p14:tracePt t="18922" x="8997950" y="4346575"/>
          <p14:tracePt t="18930" x="9024938" y="4337050"/>
          <p14:tracePt t="18937" x="9034463" y="4337050"/>
          <p14:tracePt t="18945" x="9043988" y="4329113"/>
          <p14:tracePt t="18962" x="9061450" y="4319588"/>
          <p14:tracePt t="18970" x="9080500" y="4292600"/>
          <p14:tracePt t="18975" x="9088438" y="4283075"/>
          <p14:tracePt t="18982" x="9097963" y="4283075"/>
          <p14:tracePt t="18991" x="9107488" y="4273550"/>
          <p14:tracePt t="18999" x="9107488" y="4264025"/>
          <p14:tracePt t="19006" x="9117013" y="4256088"/>
          <p14:tracePt t="19013" x="9117013" y="4246563"/>
          <p14:tracePt t="19021" x="9124950" y="4246563"/>
          <p14:tracePt t="19029" x="9124950" y="4237038"/>
          <p14:tracePt t="19036" x="9124950" y="4227513"/>
          <p14:tracePt t="19046" x="9134475" y="4227513"/>
          <p14:tracePt t="19059" x="9134475" y="4219575"/>
          <p14:tracePt t="19128" x="9124950" y="4100513"/>
          <p14:tracePt t="19135" x="9117013" y="4090988"/>
          <p14:tracePt t="19143" x="9117013" y="4081463"/>
          <p14:tracePt t="19150" x="9097963" y="4073525"/>
          <p14:tracePt t="19158" x="9088438" y="4054475"/>
          <p14:tracePt t="19165" x="9070975" y="4044950"/>
          <p14:tracePt t="19173" x="9051925" y="4037013"/>
          <p14:tracePt t="19180" x="9034463" y="4027488"/>
          <p14:tracePt t="19188" x="8988425" y="3990975"/>
          <p14:tracePt t="19196" x="8961438" y="3981450"/>
          <p14:tracePt t="19203" x="8934450" y="3971925"/>
          <p14:tracePt t="19213" x="8897938" y="3971925"/>
          <p14:tracePt t="19218" x="8878888" y="3971925"/>
          <p14:tracePt t="19225" x="8851900" y="3971925"/>
          <p14:tracePt t="19233" x="8824913" y="3971925"/>
          <p14:tracePt t="19242" x="8778875" y="3971925"/>
          <p14:tracePt t="19248" x="8705850" y="3990975"/>
          <p14:tracePt t="19257" x="8659813" y="4027488"/>
          <p14:tracePt t="19264" x="8577263" y="4037013"/>
          <p14:tracePt t="19272" x="8531225" y="4054475"/>
          <p14:tracePt t="19279" x="8504238" y="4081463"/>
          <p14:tracePt t="19287" x="8458200" y="4090988"/>
          <p14:tracePt t="19296" x="8413750" y="4127500"/>
          <p14:tracePt t="19302" x="8348663" y="4164013"/>
          <p14:tracePt t="19311" x="8331200" y="4183063"/>
          <p14:tracePt t="19318" x="8304213" y="4219575"/>
          <p14:tracePt t="19325" x="8294688" y="4219575"/>
          <p14:tracePt t="19332" x="8275638" y="4227513"/>
          <p14:tracePt t="19340" x="8275638" y="4237038"/>
          <p14:tracePt t="19349" x="8267700" y="4237038"/>
          <p14:tracePt t="19584" x="8285163" y="4246563"/>
          <p14:tracePt t="19591" x="8312150" y="4246563"/>
          <p14:tracePt t="19598" x="8348663" y="4256088"/>
          <p14:tracePt t="19613" x="8367713" y="4256088"/>
          <p14:tracePt t="19630" x="8377238" y="4256088"/>
          <p14:tracePt t="19637" x="8385175" y="4256088"/>
          <p14:tracePt t="19645" x="8394700" y="4256088"/>
          <p14:tracePt t="19662" x="8404225" y="4256088"/>
          <p14:tracePt t="19667" x="8421688" y="4256088"/>
          <p14:tracePt t="19675" x="8431213" y="4256088"/>
          <p14:tracePt t="19682" x="8440738" y="4256088"/>
          <p14:tracePt t="19690" x="8458200" y="4256088"/>
          <p14:tracePt t="19697" x="8467725" y="4256088"/>
          <p14:tracePt t="19705" x="8486775" y="4256088"/>
          <p14:tracePt t="19713" x="8504238" y="4256088"/>
          <p14:tracePt t="19721" x="8523288" y="4256088"/>
          <p14:tracePt t="19729" x="8540750" y="4246563"/>
          <p14:tracePt t="19736" x="8596313" y="4237038"/>
          <p14:tracePt t="19745" x="8632825" y="4227513"/>
          <p14:tracePt t="19752" x="8678863" y="4200525"/>
          <p14:tracePt t="19759" x="8715375" y="4191000"/>
          <p14:tracePt t="19766" x="8732838" y="4183063"/>
          <p14:tracePt t="19774" x="8751888" y="4173538"/>
          <p14:tracePt t="19783" x="8769350" y="4173538"/>
          <p14:tracePt t="19797" x="8778875" y="4164013"/>
          <p14:tracePt t="19836" x="8788400" y="4164013"/>
          <p14:tracePt t="19850" x="8796338" y="4164013"/>
          <p14:tracePt t="19865" x="8796338" y="4154488"/>
          <p14:tracePt t="19880" x="8805863" y="4154488"/>
          <p14:tracePt t="19911" x="8805863" y="4146550"/>
          <p14:tracePt t="20169" x="8796338" y="4146550"/>
          <p14:tracePt t="20184" x="8788400" y="4146550"/>
          <p14:tracePt t="20207" x="8778875" y="4146550"/>
          <p14:tracePt t="20214" x="8769350" y="4146550"/>
          <p14:tracePt t="20229" x="8759825" y="4154488"/>
          <p14:tracePt t="20245" x="8751888" y="4154488"/>
          <p14:tracePt t="20253" x="8742363" y="4154488"/>
          <p14:tracePt t="20268" x="8732838" y="4154488"/>
          <p14:tracePt t="20275" x="8732838" y="4164013"/>
          <p14:tracePt t="20291" x="8723313" y="4164013"/>
          <p14:tracePt t="20306" x="8715375" y="4173538"/>
          <p14:tracePt t="20321" x="8705850" y="4183063"/>
          <p14:tracePt t="20329" x="8696325" y="4191000"/>
          <p14:tracePt t="20336" x="8678863" y="4210050"/>
          <p14:tracePt t="20345" x="8659813" y="4219575"/>
          <p14:tracePt t="20352" x="8642350" y="4237038"/>
          <p14:tracePt t="20358" x="8623300" y="4256088"/>
          <p14:tracePt t="20366" x="8604250" y="4264025"/>
          <p14:tracePt t="20374" x="8596313" y="4283075"/>
          <p14:tracePt t="20389" x="8586788" y="4283075"/>
          <p14:tracePt t="29637" x="8604250" y="4283075"/>
          <p14:tracePt t="29644" x="8623300" y="4283075"/>
          <p14:tracePt t="29652" x="8632825" y="4283075"/>
          <p14:tracePt t="29659" x="8659813" y="4273550"/>
          <p14:tracePt t="29667" x="8669338" y="4273550"/>
          <p14:tracePt t="29674" x="8678863" y="4264025"/>
          <p14:tracePt t="29682" x="8696325" y="4256088"/>
          <p14:tracePt t="29690" x="8715375" y="4256088"/>
          <p14:tracePt t="29697" x="8732838" y="4246563"/>
          <p14:tracePt t="29705" x="8742363" y="4237038"/>
          <p14:tracePt t="29712" x="8751888" y="4237038"/>
          <p14:tracePt t="29726" x="8759825" y="4237038"/>
          <p14:tracePt t="29734" x="8769350" y="4227513"/>
          <p14:tracePt t="29750" x="8778875" y="4219575"/>
          <p14:tracePt t="29969" x="8778875" y="4210050"/>
          <p14:tracePt t="29976" x="8769350" y="4191000"/>
          <p14:tracePt t="29983" x="8759825" y="4191000"/>
          <p14:tracePt t="29990" x="8751888" y="4183063"/>
          <p14:tracePt t="30006" x="8742363" y="4183063"/>
          <p14:tracePt t="30014" x="8732838" y="4173538"/>
          <p14:tracePt t="30029" x="8723313" y="4173538"/>
          <p14:tracePt t="30044" x="8715375" y="4173538"/>
          <p14:tracePt t="30058" x="8705850" y="4173538"/>
          <p14:tracePt t="30066" x="8696325" y="4173538"/>
          <p14:tracePt t="30073" x="8686800" y="4173538"/>
          <p14:tracePt t="30082" x="8678863" y="4173538"/>
          <p14:tracePt t="30089" x="8669338" y="4173538"/>
          <p14:tracePt t="30112" x="8659813" y="4173538"/>
          <p14:tracePt t="30150" x="8650288" y="4173538"/>
          <p14:tracePt t="30164" x="8642350" y="4173538"/>
          <p14:tracePt t="30187" x="8632825" y="4173538"/>
          <p14:tracePt t="30204" x="8623300" y="4183063"/>
          <p14:tracePt t="30225" x="8613775" y="4183063"/>
          <p14:tracePt t="30233" x="8604250" y="4200525"/>
          <p14:tracePt t="30240" x="8604250" y="4210050"/>
          <p14:tracePt t="30255" x="8596313" y="4219575"/>
          <p14:tracePt t="30271" x="8586788" y="4219575"/>
          <p14:tracePt t="30279" x="8586788" y="4227513"/>
          <p14:tracePt t="30317" x="8567738" y="4227513"/>
          <p14:tracePt t="30332" x="8559800" y="4237038"/>
          <p14:tracePt t="30339" x="8559800" y="4246563"/>
          <p14:tracePt t="30347" x="8550275" y="4246563"/>
          <p14:tracePt t="30363" x="8550275" y="4256088"/>
          <p14:tracePt t="30415" x="8540750" y="4256088"/>
          <p14:tracePt t="30447" x="8540750" y="4264025"/>
          <p14:tracePt t="30454" x="8540750" y="4273550"/>
          <p14:tracePt t="30469" x="8540750" y="4283075"/>
          <p14:tracePt t="30743" x="8540750" y="4292600"/>
          <p14:tracePt t="30955" x="8540750" y="4300538"/>
          <p14:tracePt t="31016" x="8540750" y="4310063"/>
          <p14:tracePt t="31108" x="8540750" y="4319588"/>
          <p14:tracePt t="31137" x="8559800" y="4329113"/>
          <p14:tracePt t="31160" x="8559800" y="4337050"/>
          <p14:tracePt t="31214" x="8567738" y="4337050"/>
          <p14:tracePt t="31244" x="8577263" y="4337050"/>
          <p14:tracePt t="31267" x="8577263" y="4346575"/>
          <p14:tracePt t="31289" x="8586788" y="4356100"/>
          <p14:tracePt t="31670" x="8596313" y="4356100"/>
          <p14:tracePt t="31701" x="8596313" y="4365625"/>
          <p14:tracePt t="31708" x="8604250" y="4365625"/>
          <p14:tracePt t="31716" x="8613775" y="4365625"/>
          <p14:tracePt t="31776" x="8623300" y="4365625"/>
          <p14:tracePt t="31784" x="8632825" y="4365625"/>
          <p14:tracePt t="31806" x="8642350" y="4365625"/>
          <p14:tracePt t="31821" x="8650288" y="4365625"/>
          <p14:tracePt t="31906" x="8659813" y="4365625"/>
          <p14:tracePt t="32027" x="8669338" y="4365625"/>
          <p14:tracePt t="32080" x="8678863" y="4365625"/>
          <p14:tracePt t="32110" x="8686800" y="4365625"/>
          <p14:tracePt t="32533" x="8696325" y="4365625"/>
          <p14:tracePt t="32562" x="8705850" y="4365625"/>
          <p14:tracePt t="32675" x="8715375" y="4365625"/>
          <p14:tracePt t="32699" x="8723313" y="4365625"/>
          <p14:tracePt t="32706" x="8732838" y="4365625"/>
          <p14:tracePt t="32714" x="8742363" y="4365625"/>
          <p14:tracePt t="32721" x="8751888" y="4365625"/>
          <p14:tracePt t="32729" x="8759825" y="4365625"/>
          <p14:tracePt t="32766" x="8778875" y="4365625"/>
          <p14:tracePt t="32781" x="8788400" y="4365625"/>
          <p14:tracePt t="32796" x="8796338" y="4365625"/>
          <p14:tracePt t="32819" x="8805863" y="4365625"/>
          <p14:tracePt t="32834" x="8815388" y="4365625"/>
          <p14:tracePt t="32871" x="8824913" y="4365625"/>
          <p14:tracePt t="32887" x="8832850" y="4365625"/>
          <p14:tracePt t="33128" x="8832850" y="4356100"/>
          <p14:tracePt t="33166" x="8842375" y="4356100"/>
          <p14:tracePt t="33188" x="8851900" y="4356100"/>
          <p14:tracePt t="33196" x="8861425" y="4356100"/>
          <p14:tracePt t="33203" x="8888413" y="4356100"/>
          <p14:tracePt t="33211" x="8905875" y="4356100"/>
          <p14:tracePt t="33226" x="8924925" y="4356100"/>
          <p14:tracePt t="33241" x="8934450" y="4356100"/>
          <p14:tracePt t="33249" x="8942388" y="4356100"/>
          <p14:tracePt t="33332" x="8951913" y="4356100"/>
          <p14:tracePt t="33347" x="8961438" y="4356100"/>
          <p14:tracePt t="33354" x="8970963" y="4365625"/>
          <p14:tracePt t="33362" x="8978900" y="4365625"/>
          <p14:tracePt t="33369" x="8988425" y="4365625"/>
          <p14:tracePt t="33475" x="8997950" y="4365625"/>
          <p14:tracePt t="33505" x="9007475" y="4365625"/>
          <p14:tracePt t="33581" x="9015413" y="4365625"/>
          <p14:tracePt t="33641" x="9034463" y="4365625"/>
          <p14:tracePt t="33710" x="9043988" y="4365625"/>
          <p14:tracePt t="33747" x="9051925" y="4365625"/>
          <p14:tracePt t="33770" x="9061450" y="4365625"/>
          <p14:tracePt t="33785" x="9070975" y="4365625"/>
          <p14:tracePt t="33802" x="9080500" y="4356100"/>
          <p14:tracePt t="33816" x="9088438" y="4356100"/>
          <p14:tracePt t="33831" x="9097963" y="4356100"/>
          <p14:tracePt t="33838" x="9097963" y="4346575"/>
          <p14:tracePt t="33853" x="9107488" y="4346575"/>
          <p14:tracePt t="33869" x="9107488" y="4337050"/>
          <p14:tracePt t="33886" x="9117013" y="4337050"/>
          <p14:tracePt t="33892" x="9117013" y="4329113"/>
          <p14:tracePt t="33899" x="9117013" y="4319588"/>
          <p14:tracePt t="33907" x="9124950" y="4300538"/>
          <p14:tracePt t="33915" x="9134475" y="4292600"/>
          <p14:tracePt t="33937" x="9134475" y="4283075"/>
          <p14:tracePt t="34118" x="9124950" y="4154488"/>
          <p14:tracePt t="34127" x="9117013" y="4137025"/>
          <p14:tracePt t="34135" x="9107488" y="4110038"/>
          <p14:tracePt t="34141" x="9097963" y="4100513"/>
          <p14:tracePt t="34149" x="9088438" y="4090988"/>
          <p14:tracePt t="34156" x="9080500" y="4081463"/>
          <p14:tracePt t="34165" x="9070975" y="4073525"/>
          <p14:tracePt t="34176" x="9061450" y="4073525"/>
          <p14:tracePt t="34179" x="9051925" y="4064000"/>
          <p14:tracePt t="34187" x="9051925" y="4054475"/>
          <p14:tracePt t="34194" x="9034463" y="4044950"/>
          <p14:tracePt t="34202" x="9015413" y="4044950"/>
          <p14:tracePt t="34209" x="8997950" y="4037013"/>
          <p14:tracePt t="34217" x="8988425" y="4027488"/>
          <p14:tracePt t="34224" x="8970963" y="4027488"/>
          <p14:tracePt t="34232" x="8951913" y="4027488"/>
          <p14:tracePt t="34239" x="8934450" y="4017963"/>
          <p14:tracePt t="34247" x="8915400" y="4017963"/>
          <p14:tracePt t="34254" x="8888413" y="4017963"/>
          <p14:tracePt t="34262" x="8842375" y="4017963"/>
          <p14:tracePt t="34270" x="8824913" y="4017963"/>
          <p14:tracePt t="34277" x="8796338" y="4017963"/>
          <p14:tracePt t="34286" x="8759825" y="4017963"/>
          <p14:tracePt t="34292" x="8715375" y="4027488"/>
          <p14:tracePt t="34300" x="8696325" y="4027488"/>
          <p14:tracePt t="34307" x="8669338" y="4037013"/>
          <p14:tracePt t="34315" x="8659813" y="4037013"/>
          <p14:tracePt t="34322" x="8650288" y="4037013"/>
          <p14:tracePt t="34330" x="8642350" y="4037013"/>
          <p14:tracePt t="34361" x="8642350" y="4044950"/>
          <p14:tracePt t="34368" x="8632825" y="4044950"/>
          <p14:tracePt t="34398" x="8623300" y="4044950"/>
          <p14:tracePt t="34443" x="8613775" y="4054475"/>
          <p14:tracePt t="34452" x="8604250" y="4054475"/>
          <p14:tracePt t="34458" x="8604250" y="4064000"/>
          <p14:tracePt t="34466" x="8596313" y="4064000"/>
          <p14:tracePt t="34473" x="8596313" y="4073525"/>
          <p14:tracePt t="34481" x="8586788" y="4081463"/>
          <p14:tracePt t="34488" x="8586788" y="4090988"/>
          <p14:tracePt t="34496" x="8577263" y="4090988"/>
          <p14:tracePt t="34504" x="8567738" y="4100513"/>
          <p14:tracePt t="34512" x="8559800" y="4117975"/>
          <p14:tracePt t="34519" x="8550275" y="4117975"/>
          <p14:tracePt t="34526" x="8550275" y="4127500"/>
          <p14:tracePt t="34549" x="8540750" y="4127500"/>
          <p14:tracePt t="34586" x="8540750" y="4137025"/>
          <p14:tracePt t="34594" x="8531225" y="4146550"/>
          <p14:tracePt t="34602" x="8531225" y="4154488"/>
          <p14:tracePt t="34624" x="8531225" y="4164013"/>
          <p14:tracePt t="34632" x="8523288" y="4164013"/>
          <p14:tracePt t="34677" x="8523288" y="4173538"/>
          <p14:tracePt t="34692" x="8523288" y="4183063"/>
          <p14:tracePt t="34700" x="8513763" y="4183063"/>
          <p14:tracePt t="34707" x="8513763" y="4191000"/>
          <p14:tracePt t="34768" x="8513763" y="4200525"/>
          <p14:tracePt t="34775" x="8513763" y="4210050"/>
          <p14:tracePt t="34790" x="8513763" y="4219575"/>
          <p14:tracePt t="34866" x="8513763" y="4227513"/>
          <p14:tracePt t="34881" x="8513763" y="4246563"/>
          <p14:tracePt t="34888" x="8513763" y="4256088"/>
          <p14:tracePt t="34896" x="8513763" y="4264025"/>
          <p14:tracePt t="34919" x="8513763" y="4273550"/>
          <p14:tracePt t="34926" x="8523288" y="4283075"/>
          <p14:tracePt t="34941" x="8523288" y="4292600"/>
          <p14:tracePt t="34971" x="8523288" y="4300538"/>
          <p14:tracePt t="34986" x="8531225" y="4310063"/>
          <p14:tracePt t="35055" x="8540750" y="4310063"/>
          <p14:tracePt t="35062" x="8540750" y="4319588"/>
          <p14:tracePt t="35078" x="8550275" y="4319588"/>
          <p14:tracePt t="35183" x="8559800" y="4319588"/>
          <p14:tracePt t="47087" x="8550275" y="4310063"/>
          <p14:tracePt t="47102" x="8550275" y="4300538"/>
          <p14:tracePt t="47110" x="8540750" y="4300538"/>
          <p14:tracePt t="47178" x="8540750" y="4292600"/>
          <p14:tracePt t="47200" x="8531225" y="4292600"/>
          <p14:tracePt t="47208" x="8531225" y="4283075"/>
          <p14:tracePt t="47229" x="8531225" y="4273550"/>
          <p14:tracePt t="47238" x="8523288" y="4273550"/>
          <p14:tracePt t="47244" x="8504238" y="4256088"/>
          <p14:tracePt t="47253" x="8494713" y="4246563"/>
          <p14:tracePt t="47261" x="8477250" y="4237038"/>
          <p14:tracePt t="47268" x="8477250" y="4227513"/>
          <p14:tracePt t="47275" x="8467725" y="4219575"/>
          <p14:tracePt t="47283" x="8458200" y="4210050"/>
          <p14:tracePt t="47290" x="8450263" y="4210050"/>
          <p14:tracePt t="47297" x="8450263" y="4200525"/>
          <p14:tracePt t="47306" x="8450263" y="4191000"/>
          <p14:tracePt t="47313" x="8440738" y="4191000"/>
          <p14:tracePt t="47321" x="8440738" y="4183063"/>
          <p14:tracePt t="47328" x="8421688" y="4183063"/>
          <p14:tracePt t="47336" x="8421688" y="4173538"/>
          <p14:tracePt t="48204" x="8413750" y="4173538"/>
          <p14:tracePt t="48219" x="8404225" y="4173538"/>
          <p14:tracePt t="48234" x="8394700" y="4173538"/>
          <p14:tracePt t="48249" x="8385175" y="4173538"/>
          <p14:tracePt t="48317" x="8377238" y="4173538"/>
          <p14:tracePt t="48347" x="8367713" y="4173538"/>
          <p14:tracePt t="48362" x="8358188" y="4173538"/>
          <p14:tracePt t="48378" x="8348663" y="4173538"/>
          <p14:tracePt t="48431" x="8340725" y="4173538"/>
          <p14:tracePt t="48438" x="8340725" y="4164013"/>
          <p14:tracePt t="48468" x="8331200" y="4164013"/>
          <p14:tracePt t="48943" x="8312150" y="4164013"/>
          <p14:tracePt t="48959" x="8304213" y="4164013"/>
          <p14:tracePt t="48974" x="8294688" y="4164013"/>
          <p14:tracePt t="48996" x="8285163" y="4164013"/>
          <p14:tracePt t="49094" x="8275638" y="4164013"/>
          <p14:tracePt t="49215" x="8267700" y="4164013"/>
          <p14:tracePt t="54936" x="8248650" y="4137025"/>
          <p14:tracePt t="54943" x="8212138" y="4110038"/>
          <p14:tracePt t="54957" x="8194675" y="4090988"/>
          <p14:tracePt t="54961" x="8166100" y="4054475"/>
          <p14:tracePt t="54967" x="8139113" y="4027488"/>
          <p14:tracePt t="54973" x="8121650" y="4008438"/>
          <p14:tracePt t="54981" x="8102600" y="3971925"/>
          <p14:tracePt t="54990" x="8075613" y="3963988"/>
          <p14:tracePt t="54997" x="8047038" y="3935413"/>
          <p14:tracePt t="55005" x="8020050" y="3908425"/>
          <p14:tracePt t="55012" x="8002588" y="3889375"/>
          <p14:tracePt t="55020" x="7974013" y="3871913"/>
          <p14:tracePt t="55026" x="7947025" y="3844925"/>
          <p14:tracePt t="55035" x="7929563" y="3798888"/>
          <p14:tracePt t="55043" x="7883525" y="3762375"/>
          <p14:tracePt t="55050" x="7864475" y="3735388"/>
          <p14:tracePt t="55057" x="7847013" y="3698875"/>
          <p14:tracePt t="55064" x="7837488" y="3670300"/>
          <p14:tracePt t="55073" x="7820025" y="3643313"/>
          <p14:tracePt t="55081" x="7810500" y="3606800"/>
          <p14:tracePt t="55090" x="7800975" y="3579813"/>
          <p14:tracePt t="55095" x="7791450" y="3552825"/>
          <p14:tracePt t="55103" x="7773988" y="3516313"/>
          <p14:tracePt t="55110" x="7747000" y="3479800"/>
          <p14:tracePt t="55118" x="7691438" y="3406775"/>
          <p14:tracePt t="55127" x="7673975" y="3370263"/>
          <p14:tracePt t="55133" x="7645400" y="3324225"/>
          <p14:tracePt t="55141" x="7618413" y="3287713"/>
          <p14:tracePt t="55149" x="7600950" y="3260725"/>
          <p14:tracePt t="55157" x="7581900" y="3241675"/>
          <p14:tracePt t="55164" x="7554913" y="3205163"/>
          <p14:tracePt t="55172" x="7535863" y="3187700"/>
          <p14:tracePt t="55179" x="7489825" y="3168650"/>
          <p14:tracePt t="55187" x="7462838" y="3132138"/>
          <p14:tracePt t="55194" x="7445375" y="3114675"/>
          <p14:tracePt t="55202" x="7399338" y="3095625"/>
          <p14:tracePt t="55209" x="7372350" y="3068638"/>
          <p14:tracePt t="55217" x="7326313" y="3049588"/>
          <p14:tracePt t="55224" x="7243763" y="2995613"/>
          <p14:tracePt t="55233" x="7180263" y="2968625"/>
          <p14:tracePt t="55240" x="7153275" y="2949575"/>
          <p14:tracePt t="55248" x="7107238" y="2930525"/>
          <p14:tracePt t="55256" x="7043738" y="2913063"/>
          <p14:tracePt t="55262" x="6997700" y="2894013"/>
          <p14:tracePt t="55270" x="6942138" y="2886075"/>
          <p14:tracePt t="55277" x="6878638" y="2867025"/>
          <p14:tracePt t="55285" x="6805613" y="2857500"/>
          <p14:tracePt t="55293" x="6732588" y="2849563"/>
          <p14:tracePt t="55301" x="6650038" y="2803525"/>
          <p14:tracePt t="55309" x="6567488" y="2794000"/>
          <p14:tracePt t="55316" x="6513513" y="2767013"/>
          <p14:tracePt t="55324" x="6448425" y="2740025"/>
          <p14:tracePt t="55331" x="6384925" y="2703513"/>
          <p14:tracePt t="55339" x="6321425" y="2674938"/>
          <p14:tracePt t="55346" x="6275388" y="2657475"/>
          <p14:tracePt t="55356" x="6221413" y="2647950"/>
          <p14:tracePt t="55361" x="6156325" y="2620963"/>
          <p14:tracePt t="55369" x="6111875" y="2584450"/>
          <p14:tracePt t="55376" x="6046788" y="2574925"/>
          <p14:tracePt t="55384" x="5983288" y="2547938"/>
          <p14:tracePt t="55391" x="5929313" y="2538413"/>
          <p14:tracePt t="55400" x="5864225" y="2511425"/>
          <p14:tracePt t="55407" x="5818188" y="2484438"/>
          <p14:tracePt t="55415" x="5773738" y="2465388"/>
          <p14:tracePt t="55423" x="5718175" y="2455863"/>
          <p14:tracePt t="55430" x="5672138" y="2447925"/>
          <p14:tracePt t="55439" x="5627688" y="2428875"/>
          <p14:tracePt t="55445" x="5591175" y="2419350"/>
          <p14:tracePt t="55453" x="5526088" y="2411413"/>
          <p14:tracePt t="55460" x="5472113" y="2411413"/>
          <p14:tracePt t="55469" x="5426075" y="2411413"/>
          <p14:tracePt t="55475" x="5380038" y="2411413"/>
          <p14:tracePt t="55483" x="5297488" y="2392363"/>
          <p14:tracePt t="55491" x="5216525" y="2374900"/>
          <p14:tracePt t="55499" x="5160963" y="2374900"/>
          <p14:tracePt t="55507" x="5106988" y="2374900"/>
          <p14:tracePt t="55514" x="5060950" y="2355850"/>
          <p14:tracePt t="55522" x="5024438" y="2355850"/>
          <p14:tracePt t="55529" x="4978400" y="2355850"/>
          <p14:tracePt t="55536" x="4914900" y="2355850"/>
          <p14:tracePt t="55543" x="4868863" y="2355850"/>
          <p14:tracePt t="55552" x="4813300" y="2355850"/>
          <p14:tracePt t="55558" x="4759325" y="2355850"/>
          <p14:tracePt t="55567" x="4667250" y="2365375"/>
          <p14:tracePt t="55574" x="4603750" y="2392363"/>
          <p14:tracePt t="55582" x="4530725" y="2401888"/>
          <p14:tracePt t="55590" x="4457700" y="2401888"/>
          <p14:tracePt t="55597" x="4375150" y="2411413"/>
          <p14:tracePt t="55606" x="4302125" y="2411413"/>
          <p14:tracePt t="55612" x="4211638" y="2411413"/>
          <p14:tracePt t="55619" x="4138613" y="2411413"/>
          <p14:tracePt t="55627" x="4083050" y="2411413"/>
          <p14:tracePt t="55635" x="4000500" y="2428875"/>
          <p14:tracePt t="55642" x="3963988" y="2428875"/>
          <p14:tracePt t="55650" x="3910013" y="2428875"/>
          <p14:tracePt t="55658" x="3863975" y="2438400"/>
          <p14:tracePt t="55665" x="3810000" y="2438400"/>
          <p14:tracePt t="55673" x="3763963" y="2438400"/>
          <p14:tracePt t="55681" x="3735388" y="2438400"/>
          <p14:tracePt t="55690" x="3698875" y="2438400"/>
          <p14:tracePt t="55696" x="3671888" y="2438400"/>
          <p14:tracePt t="55703" x="3625850" y="2438400"/>
          <p14:tracePt t="55711" x="3598863" y="2438400"/>
          <p14:tracePt t="55718" x="3552825" y="2438400"/>
          <p14:tracePt t="55725" x="3525838" y="2438400"/>
          <p14:tracePt t="55734" x="3489325" y="2438400"/>
          <p14:tracePt t="55741" x="3443288" y="2428875"/>
          <p14:tracePt t="55749" x="3398838" y="2428875"/>
          <p14:tracePt t="55757" x="3343275" y="2428875"/>
          <p14:tracePt t="55765" x="3306763" y="2428875"/>
          <p14:tracePt t="55772" x="3252788" y="2428875"/>
          <p14:tracePt t="55780" x="3206750" y="2419350"/>
          <p14:tracePt t="55789" x="3178175" y="2419350"/>
          <p14:tracePt t="55794" x="3141663" y="2401888"/>
          <p14:tracePt t="55802" x="3105150" y="2382838"/>
          <p14:tracePt t="55809" x="3087688" y="2374900"/>
          <p14:tracePt t="55817" x="3051175" y="2365375"/>
          <p14:tracePt t="55826" x="3032125" y="2365375"/>
          <p14:tracePt t="55832" x="2995613" y="2355850"/>
          <p14:tracePt t="55840" x="2968625" y="2346325"/>
          <p14:tracePt t="55848" x="2941638" y="2338388"/>
          <p14:tracePt t="55856" x="2905125" y="2328863"/>
          <p14:tracePt t="55863" x="2849563" y="2328863"/>
          <p14:tracePt t="55872" x="2822575" y="2328863"/>
          <p14:tracePt t="55878" x="2786063" y="2309813"/>
          <p14:tracePt t="55886" x="2740025" y="2309813"/>
          <p14:tracePt t="55893" x="2686050" y="2319338"/>
          <p14:tracePt t="55901" x="2657475" y="2319338"/>
          <p14:tracePt t="55908" x="2613025" y="2328863"/>
          <p14:tracePt t="55916" x="2576513" y="2328863"/>
          <p14:tracePt t="55924" x="2540000" y="2338388"/>
          <p14:tracePt t="55931" x="2511425" y="2346325"/>
          <p14:tracePt t="55940" x="2474913" y="2355850"/>
          <p14:tracePt t="55947" x="2430463" y="2365375"/>
          <p14:tracePt t="55956" x="2384425" y="2401888"/>
          <p14:tracePt t="55972" x="2292350" y="2447925"/>
          <p14:tracePt t="55978" x="2247900" y="2474913"/>
          <p14:tracePt t="55984" x="2219325" y="2501900"/>
          <p14:tracePt t="55992" x="2182813" y="2520950"/>
          <p14:tracePt t="56000" x="2155825" y="2557463"/>
          <p14:tracePt t="56007" x="2082800" y="2620963"/>
          <p14:tracePt t="56015" x="2055813" y="2657475"/>
          <p14:tracePt t="56023" x="2027238" y="2703513"/>
          <p14:tracePt t="56030" x="2000250" y="2730500"/>
          <p14:tracePt t="56039" x="1982788" y="2776538"/>
          <p14:tracePt t="56045" x="1954213" y="2820988"/>
          <p14:tracePt t="56053" x="1936750" y="2867025"/>
          <p14:tracePt t="56060" x="1909763" y="2894013"/>
          <p14:tracePt t="56069" x="1890713" y="2930525"/>
          <p14:tracePt t="56077" x="1873250" y="2959100"/>
          <p14:tracePt t="56083" x="1863725" y="3005138"/>
          <p14:tracePt t="56091" x="1836738" y="3041650"/>
          <p14:tracePt t="56099" x="1827213" y="3086100"/>
          <p14:tracePt t="56106" x="1800225" y="3168650"/>
          <p14:tracePt t="56114" x="1790700" y="3241675"/>
          <p14:tracePt t="56122" x="1771650" y="3305175"/>
          <p14:tracePt t="56129" x="1763713" y="3360738"/>
          <p14:tracePt t="56137" x="1763713" y="3451225"/>
          <p14:tracePt t="56144" x="1763713" y="3506788"/>
          <p14:tracePt t="56152" x="1763713" y="3570288"/>
          <p14:tracePt t="56159" x="1763713" y="3625850"/>
          <p14:tracePt t="56167" x="1763713" y="3679825"/>
          <p14:tracePt t="56174" x="1763713" y="3706813"/>
          <p14:tracePt t="56183" x="1763713" y="3743325"/>
          <p14:tracePt t="56190" x="1763713" y="3752850"/>
          <p14:tracePt t="56198" x="1771650" y="3798888"/>
          <p14:tracePt t="56206" x="1790700" y="3862388"/>
          <p14:tracePt t="56213" x="1808163" y="3898900"/>
          <p14:tracePt t="56222" x="1836738" y="3963988"/>
          <p14:tracePt t="56228" x="1873250" y="4027488"/>
          <p14:tracePt t="56235" x="1917700" y="4110038"/>
          <p14:tracePt t="56243" x="1963738" y="4173538"/>
          <p14:tracePt t="56251" x="2000250" y="4227513"/>
          <p14:tracePt t="56259" x="2019300" y="4256088"/>
          <p14:tracePt t="56265" x="2055813" y="4310063"/>
          <p14:tracePt t="56273" x="2092325" y="4365625"/>
          <p14:tracePt t="56280" x="2119313" y="4419600"/>
          <p14:tracePt t="56290" x="2174875" y="4502150"/>
          <p14:tracePt t="56297" x="2211388" y="4556125"/>
          <p14:tracePt t="56306" x="2247900" y="4602163"/>
          <p14:tracePt t="56311" x="2265363" y="4621213"/>
          <p14:tracePt t="56319" x="2292350" y="4648200"/>
          <p14:tracePt t="56326" x="2328863" y="4684713"/>
          <p14:tracePt t="56335" x="2374900" y="4730750"/>
          <p14:tracePt t="56344" x="2420938" y="4767263"/>
          <p14:tracePt t="56349" x="2484438" y="4803775"/>
          <p14:tracePt t="56357" x="2540000" y="4840288"/>
          <p14:tracePt t="56365" x="2620963" y="4884738"/>
          <p14:tracePt t="56373" x="2667000" y="4930775"/>
          <p14:tracePt t="56379" x="2713038" y="4967288"/>
          <p14:tracePt t="56389" x="2759075" y="4995863"/>
          <p14:tracePt t="56395" x="2822575" y="5003800"/>
          <p14:tracePt t="56403" x="2849563" y="5013325"/>
          <p14:tracePt t="56410" x="2878138" y="5032375"/>
          <p14:tracePt t="56418" x="2922588" y="5040313"/>
          <p14:tracePt t="56427" x="2968625" y="5059363"/>
          <p14:tracePt t="56433" x="3005138" y="5068888"/>
          <p14:tracePt t="56441" x="3024188" y="5076825"/>
          <p14:tracePt t="56449" x="3068638" y="5086350"/>
          <p14:tracePt t="56456" x="3133725" y="5113338"/>
          <p14:tracePt t="56464" x="3178175" y="5132388"/>
          <p14:tracePt t="56472" x="3252788" y="5159375"/>
          <p14:tracePt t="56479" x="3306763" y="5159375"/>
          <p14:tracePt t="56487" x="3406775" y="5168900"/>
          <p14:tracePt t="56494" x="3479800" y="5168900"/>
          <p14:tracePt t="56502" x="3535363" y="5168900"/>
          <p14:tracePt t="56509" x="3598863" y="5168900"/>
          <p14:tracePt t="56517" x="3690938" y="5159375"/>
          <p14:tracePt t="56524" x="3744913" y="5141913"/>
          <p14:tracePt t="56532" x="3827463" y="5105400"/>
          <p14:tracePt t="56540" x="3927475" y="5059363"/>
          <p14:tracePt t="56548" x="4010025" y="5022850"/>
          <p14:tracePt t="56556" x="4102100" y="4976813"/>
          <p14:tracePt t="56562" x="4238625" y="4930775"/>
          <p14:tracePt t="56572" x="4357688" y="4857750"/>
          <p14:tracePt t="56577" x="4503738" y="4803775"/>
          <p14:tracePt t="56585" x="4622800" y="4757738"/>
          <p14:tracePt t="56592" x="4732338" y="4730750"/>
          <p14:tracePt t="56601" x="4832350" y="4675188"/>
          <p14:tracePt t="56608" x="4951413" y="4602163"/>
          <p14:tracePt t="56615" x="5070475" y="4556125"/>
          <p14:tracePt t="56623" x="5170488" y="4502150"/>
          <p14:tracePt t="56631" x="5280025" y="4438650"/>
          <p14:tracePt t="56639" x="5380038" y="4383088"/>
          <p14:tracePt t="56646" x="5481638" y="4329113"/>
          <p14:tracePt t="56656" x="5545138" y="4292600"/>
          <p14:tracePt t="56661" x="5608638" y="4264025"/>
          <p14:tracePt t="56669" x="5654675" y="4256088"/>
          <p14:tracePt t="56676" x="5681663" y="4246563"/>
          <p14:tracePt t="56685" x="5708650" y="4237038"/>
          <p14:tracePt t="56693" x="5727700" y="4227513"/>
          <p14:tracePt t="56699" x="5773738" y="4200525"/>
          <p14:tracePt t="56707" x="5818188" y="4191000"/>
          <p14:tracePt t="56715" x="5891213" y="4183063"/>
          <p14:tracePt t="56722" x="5956300" y="4154488"/>
          <p14:tracePt t="56730" x="6019800" y="4127500"/>
          <p14:tracePt t="56739" x="6075363" y="4117975"/>
          <p14:tracePt t="56745" x="6156325" y="4110038"/>
          <p14:tracePt t="56753" x="6192838" y="4090988"/>
          <p14:tracePt t="56760" x="6221413" y="4081463"/>
          <p14:tracePt t="56768" x="6257925" y="4081463"/>
          <p14:tracePt t="56775" x="6294438" y="4073525"/>
          <p14:tracePt t="56783" x="6338888" y="4073525"/>
          <p14:tracePt t="56791" x="6375400" y="4073525"/>
          <p14:tracePt t="56799" x="6421438" y="4064000"/>
          <p14:tracePt t="56807" x="6448425" y="4064000"/>
          <p14:tracePt t="56814" x="6477000" y="4064000"/>
          <p14:tracePt t="56822" x="6550025" y="4064000"/>
          <p14:tracePt t="56829" x="6604000" y="4054475"/>
          <p14:tracePt t="56838" x="6650038" y="4054475"/>
          <p14:tracePt t="56844" x="6713538" y="4054475"/>
          <p14:tracePt t="56852" x="6778625" y="4054475"/>
          <p14:tracePt t="56859" x="6832600" y="4054475"/>
          <p14:tracePt t="56867" x="6924675" y="4064000"/>
          <p14:tracePt t="56874" x="6988175" y="4081463"/>
          <p14:tracePt t="56882" x="7024688" y="4081463"/>
          <p14:tracePt t="56890" x="7061200" y="4090988"/>
          <p14:tracePt t="56898" x="7088188" y="4100513"/>
          <p14:tracePt t="56906" x="7134225" y="4110038"/>
          <p14:tracePt t="56912" x="7153275" y="4117975"/>
          <p14:tracePt t="56922" x="7180263" y="4117975"/>
          <p14:tracePt t="56928" x="7207250" y="4137025"/>
          <p14:tracePt t="56935" x="7226300" y="4146550"/>
          <p14:tracePt t="56942" x="7243763" y="4154488"/>
          <p14:tracePt t="56951" x="7262813" y="4164013"/>
          <p14:tracePt t="56959" x="7299325" y="4183063"/>
          <p14:tracePt t="56981" x="7380288" y="4227513"/>
          <p14:tracePt t="56989" x="7399338" y="4237038"/>
          <p14:tracePt t="56996" x="7426325" y="4256088"/>
          <p14:tracePt t="57006" x="7445375" y="4264025"/>
          <p14:tracePt t="57011" x="7472363" y="4273550"/>
          <p14:tracePt t="57019" x="7489825" y="4283075"/>
          <p14:tracePt t="57026" x="7499350" y="4292600"/>
          <p14:tracePt t="57035" x="7518400" y="4310063"/>
          <p14:tracePt t="57042" x="7526338" y="4319588"/>
          <p14:tracePt t="57050" x="7545388" y="4329113"/>
          <p14:tracePt t="57056" x="7564438" y="4329113"/>
          <p14:tracePt t="57064" x="7581900" y="4337050"/>
          <p14:tracePt t="57073" x="7600950" y="4346575"/>
          <p14:tracePt t="57080" x="7618413" y="4356100"/>
          <p14:tracePt t="57089" x="7664450" y="4383088"/>
          <p14:tracePt t="57095" x="7681913" y="4392613"/>
          <p14:tracePt t="57103" x="7700963" y="4402138"/>
          <p14:tracePt t="57110" x="7718425" y="4410075"/>
          <p14:tracePt t="57118" x="7747000" y="4410075"/>
          <p14:tracePt t="57126" x="7764463" y="4419600"/>
          <p14:tracePt t="57132" x="7783513" y="4419600"/>
          <p14:tracePt t="57141" x="7800975" y="4429125"/>
          <p14:tracePt t="57148" x="7827963" y="4429125"/>
          <p14:tracePt t="57156" x="7847013" y="4429125"/>
          <p14:tracePt t="57163" x="7856538" y="4429125"/>
          <p14:tracePt t="57171" x="7864475" y="4429125"/>
          <p14:tracePt t="57178" x="7874000" y="4429125"/>
          <p14:tracePt t="57194" x="7883525" y="4429125"/>
          <p14:tracePt t="57208" x="7893050" y="4429125"/>
          <p14:tracePt t="57217" x="7900988" y="4429125"/>
          <p14:tracePt t="57224" x="7910513" y="4429125"/>
          <p14:tracePt t="57232" x="7929563" y="4429125"/>
          <p14:tracePt t="57240" x="7937500" y="4429125"/>
          <p14:tracePt t="57247" x="7966075" y="4429125"/>
          <p14:tracePt t="57255" x="7993063" y="4429125"/>
          <p14:tracePt t="57262" x="8010525" y="4429125"/>
          <p14:tracePt t="57269" x="8020050" y="4419600"/>
          <p14:tracePt t="57277" x="8029575" y="4419600"/>
          <p14:tracePt t="57285" x="8039100" y="4419600"/>
          <p14:tracePt t="57292" x="8047038" y="4410075"/>
          <p14:tracePt t="57301" x="8056563" y="4410075"/>
          <p14:tracePt t="57307" x="8075613" y="4410075"/>
          <p14:tracePt t="57316" x="8093075" y="4410075"/>
          <p14:tracePt t="57323" x="8102600" y="4410075"/>
          <p14:tracePt t="57331" x="8112125" y="4410075"/>
          <p14:tracePt t="57339" x="8148638" y="4410075"/>
          <p14:tracePt t="57346" x="8175625" y="4410075"/>
          <p14:tracePt t="57355" x="8194675" y="4410075"/>
          <p14:tracePt t="57361" x="8212138" y="4410075"/>
          <p14:tracePt t="57369" x="8239125" y="4410075"/>
          <p14:tracePt t="57376" x="8267700" y="4419600"/>
          <p14:tracePt t="57384" x="8312150" y="4419600"/>
          <p14:tracePt t="57391" x="8331200" y="4429125"/>
          <p14:tracePt t="57399" x="8367713" y="4438650"/>
          <p14:tracePt t="58853" x="8385175" y="4438650"/>
          <p14:tracePt t="58861" x="8404225" y="4438650"/>
          <p14:tracePt t="58869" x="8413750" y="4438650"/>
          <p14:tracePt t="58876" x="8431213" y="4438650"/>
          <p14:tracePt t="58884" x="8440738" y="4438650"/>
          <p14:tracePt t="58890" x="8458200" y="4438650"/>
          <p14:tracePt t="58898" x="8477250" y="4438650"/>
          <p14:tracePt t="58914" x="8486775" y="4438650"/>
          <p14:tracePt t="58922" x="8494713" y="4438650"/>
          <p14:tracePt t="58929" x="8523288" y="4429125"/>
          <p14:tracePt t="58937" x="8531225" y="4429125"/>
          <p14:tracePt t="58960" x="8550275" y="4429125"/>
          <p14:tracePt t="58974" x="8559800" y="4419600"/>
          <p14:tracePt t="58983" x="8567738" y="4419600"/>
          <p14:tracePt t="58989" x="8577263" y="4419600"/>
          <p14:tracePt t="58997" x="8586788" y="4419600"/>
          <p14:tracePt t="59006" x="8604250" y="4419600"/>
          <p14:tracePt t="59013" x="8623300" y="4410075"/>
          <p14:tracePt t="59022" x="8632825" y="4410075"/>
          <p14:tracePt t="59028" x="8642350" y="4402138"/>
          <p14:tracePt t="59037" x="8678863" y="4392613"/>
          <p14:tracePt t="59043" x="8678863" y="4383088"/>
          <p14:tracePt t="59051" x="8705850" y="4373563"/>
          <p14:tracePt t="59058" x="8723313" y="4365625"/>
          <p14:tracePt t="59066" x="8732838" y="4365625"/>
          <p14:tracePt t="59075" x="8732838" y="4356100"/>
          <p14:tracePt t="59082" x="8742363" y="4356100"/>
          <p14:tracePt t="59090" x="8751888" y="4346575"/>
          <p14:tracePt t="59385" x="8759825" y="4346575"/>
          <p14:tracePt t="59393" x="8769350" y="4346575"/>
          <p14:tracePt t="59400" x="8788400" y="4346575"/>
          <p14:tracePt t="59408" x="8796338" y="4346575"/>
          <p14:tracePt t="59415" x="8796338" y="4356100"/>
          <p14:tracePt t="59438" x="8805863" y="4356100"/>
          <p14:tracePt t="59454" x="8815388" y="4356100"/>
          <p14:tracePt t="59470" x="8824913" y="4356100"/>
          <p14:tracePt t="59476" x="8832850" y="4356100"/>
          <p14:tracePt t="59484" x="8832850" y="4365625"/>
          <p14:tracePt t="59491" x="8842375" y="4365625"/>
          <p14:tracePt t="59748" x="8832850" y="4365625"/>
          <p14:tracePt t="59785" x="8824913" y="4365625"/>
          <p14:tracePt t="59794" x="8815388" y="4365625"/>
          <p14:tracePt t="59808" x="8805863" y="4365625"/>
          <p14:tracePt t="59823" x="8796338" y="4365625"/>
          <p14:tracePt t="59831" x="8788400" y="4365625"/>
          <p14:tracePt t="59839" x="8769350" y="4365625"/>
          <p14:tracePt t="59846" x="8751888" y="4365625"/>
          <p14:tracePt t="59854" x="8732838" y="4365625"/>
          <p14:tracePt t="59862" x="8715375" y="4365625"/>
          <p14:tracePt t="59871" x="8705850" y="4365625"/>
          <p14:tracePt t="59876" x="8686800" y="4373563"/>
          <p14:tracePt t="59884" x="8678863" y="4373563"/>
          <p14:tracePt t="59891" x="8659813" y="4373563"/>
          <p14:tracePt t="59900" x="8642350" y="4373563"/>
          <p14:tracePt t="59906" x="8623300" y="4383088"/>
          <p14:tracePt t="59915" x="8586788" y="4383088"/>
          <p14:tracePt t="59922" x="8577263" y="4383088"/>
          <p14:tracePt t="59930" x="8567738" y="4383088"/>
          <p14:tracePt t="59938" x="8550275" y="4383088"/>
          <p14:tracePt t="59944" x="8540750" y="4383088"/>
          <p14:tracePt t="59960" x="8531225" y="4392613"/>
          <p14:tracePt t="59968" x="8523288" y="4392613"/>
          <p14:tracePt t="59983" x="8513763" y="4392613"/>
          <p14:tracePt t="60555" x="8523288" y="4392613"/>
          <p14:tracePt t="60563" x="8540750" y="4383088"/>
          <p14:tracePt t="60570" x="8550275" y="4383088"/>
          <p14:tracePt t="60578" x="8567738" y="4383088"/>
          <p14:tracePt t="60587" x="8586788" y="4383088"/>
          <p14:tracePt t="60593" x="8596313" y="4383088"/>
          <p14:tracePt t="60601" x="8613775" y="4383088"/>
          <p14:tracePt t="60616" x="8632825" y="4383088"/>
          <p14:tracePt t="60638" x="8650288" y="4383088"/>
          <p14:tracePt t="60647" x="8659813" y="4383088"/>
          <p14:tracePt t="60654" x="8669338" y="4383088"/>
          <p14:tracePt t="60662" x="8678863" y="4383088"/>
          <p14:tracePt t="60670" x="8686800" y="4383088"/>
          <p14:tracePt t="60691" x="8696325" y="4383088"/>
          <p14:tracePt t="60706" x="8705850" y="4383088"/>
          <p14:tracePt t="60715" x="8715375" y="4383088"/>
          <p14:tracePt t="60721" x="8732838" y="4383088"/>
          <p14:tracePt t="60730" x="8742363" y="4383088"/>
          <p14:tracePt t="60745" x="8751888" y="4383088"/>
          <p14:tracePt t="60760" x="8759825" y="4383088"/>
          <p14:tracePt t="60774" x="8769350" y="4383088"/>
          <p14:tracePt t="60789" x="8778875" y="4383088"/>
          <p14:tracePt t="60804" x="8796338" y="4383088"/>
          <p14:tracePt t="60820" x="8805863" y="4383088"/>
          <p14:tracePt t="60842" x="8815388" y="4383088"/>
          <p14:tracePt t="60857" x="8824913" y="4383088"/>
          <p14:tracePt t="60865" x="8832850" y="4383088"/>
          <p14:tracePt t="60872" x="8842375" y="4383088"/>
          <p14:tracePt t="60880" x="8851900" y="4383088"/>
          <p14:tracePt t="60888" x="8861425" y="4383088"/>
          <p14:tracePt t="60904" x="8869363" y="4383088"/>
          <p14:tracePt t="60911" x="8888413" y="4383088"/>
          <p14:tracePt t="60919" x="8897938" y="4383088"/>
          <p14:tracePt t="60925" x="8905875" y="4383088"/>
          <p14:tracePt t="60933" x="8942388" y="4373563"/>
          <p14:tracePt t="60940" x="8961438" y="4373563"/>
          <p14:tracePt t="60961" x="8978900" y="4365625"/>
          <p14:tracePt t="60962" x="8988425" y="4365625"/>
          <p14:tracePt t="60971" x="8997950" y="4365625"/>
          <p14:tracePt t="61023" x="9007475" y="4365625"/>
          <p14:tracePt t="61235" x="8951913" y="4365625"/>
          <p14:tracePt t="61242" x="8897938" y="4373563"/>
          <p14:tracePt t="61250" x="8832850" y="4392613"/>
          <p14:tracePt t="61257" x="8788400" y="4410075"/>
          <p14:tracePt t="61265" x="8751888" y="4419600"/>
          <p14:tracePt t="61272" x="8705850" y="4438650"/>
          <p14:tracePt t="61280" x="8686800" y="4438650"/>
          <p14:tracePt t="61287" x="8669338" y="4446588"/>
          <p14:tracePt t="61295" x="8650288" y="4446588"/>
          <p14:tracePt t="61304" x="8642350" y="4446588"/>
          <p14:tracePt t="61311" x="8632825" y="4446588"/>
          <p14:tracePt t="61325" x="8623300" y="4446588"/>
          <p14:tracePt t="61720" x="8632825" y="4446588"/>
          <p14:tracePt t="61726" x="8650288" y="4446588"/>
          <p14:tracePt t="61735" x="8659813" y="4429125"/>
          <p14:tracePt t="61742" x="8669338" y="4429125"/>
          <p14:tracePt t="61750" x="8696325" y="4419600"/>
          <p14:tracePt t="61757" x="8715375" y="4410075"/>
          <p14:tracePt t="61765" x="8732838" y="4410075"/>
          <p14:tracePt t="61772" x="8742363" y="4410075"/>
          <p14:tracePt t="61780" x="8751888" y="4402138"/>
          <p14:tracePt t="61788" x="8759825" y="4402138"/>
          <p14:tracePt t="61803" x="8769350" y="4402138"/>
          <p14:tracePt t="61811" x="8788400" y="4402138"/>
          <p14:tracePt t="61820" x="8805863" y="4392613"/>
          <p14:tracePt t="61833" x="8815388" y="4392613"/>
          <p14:tracePt t="61840" x="8824913" y="4392613"/>
          <p14:tracePt t="61849" x="8832850" y="4392613"/>
          <p14:tracePt t="61855" x="8842375" y="4392613"/>
          <p14:tracePt t="61894" x="8851900" y="4392613"/>
          <p14:tracePt t="61910" x="8861425" y="4392613"/>
          <p14:tracePt t="61924" x="8869363" y="4383088"/>
          <p14:tracePt t="61931" x="8878888" y="4383088"/>
          <p14:tracePt t="61939" x="8888413" y="4383088"/>
          <p14:tracePt t="61954" x="8905875" y="4383088"/>
          <p14:tracePt t="61971" x="8915400" y="4373563"/>
          <p14:tracePt t="62061" x="8924925" y="4373563"/>
          <p14:tracePt t="62084" x="8924925" y="4365625"/>
          <p14:tracePt t="62092" x="8934450" y="4365625"/>
          <p14:tracePt t="62099" x="8951913" y="4365625"/>
          <p14:tracePt t="62107" x="8961438" y="4365625"/>
          <p14:tracePt t="62191" x="8961438" y="4356100"/>
          <p14:tracePt t="62419" x="8961438" y="4292600"/>
          <p14:tracePt t="62426" x="8942388" y="4219575"/>
          <p14:tracePt t="62435" x="8915400" y="4137025"/>
          <p14:tracePt t="62441" x="8905875" y="4044950"/>
          <p14:tracePt t="62448" x="8869363" y="3981450"/>
          <p14:tracePt t="62456" x="8842375" y="3917950"/>
          <p14:tracePt t="62465" x="8832850" y="3862388"/>
          <p14:tracePt t="62473" x="8805863" y="3816350"/>
          <p14:tracePt t="62479" x="8796338" y="3771900"/>
          <p14:tracePt t="62487" x="8759825" y="3725863"/>
          <p14:tracePt t="62495" x="8759825" y="3670300"/>
          <p14:tracePt t="62503" x="8732838" y="3633788"/>
          <p14:tracePt t="62510" x="8715375" y="3597275"/>
          <p14:tracePt t="62519" x="8696325" y="3552825"/>
          <p14:tracePt t="62525" x="8686800" y="3516313"/>
          <p14:tracePt t="62533" x="8678863" y="3479800"/>
          <p14:tracePt t="62540" x="8669338" y="3470275"/>
          <p14:tracePt t="62548" x="8669338" y="3460750"/>
          <p14:tracePt t="62555" x="8659813" y="3443288"/>
          <p14:tracePt t="62563" x="8659813" y="3433763"/>
          <p14:tracePt t="62585" x="8650288" y="3424238"/>
          <p14:tracePt t="62593" x="8650288" y="3406775"/>
          <p14:tracePt t="62602" x="8650288" y="3397250"/>
          <p14:tracePt t="62608" x="8650288" y="3378200"/>
          <p14:tracePt t="62618" x="8650288" y="3370263"/>
          <p14:tracePt t="62623" x="8650288" y="3360738"/>
          <p14:tracePt t="62632" x="8650288" y="3341688"/>
          <p14:tracePt t="62662" x="8650288" y="3324225"/>
          <p14:tracePt t="62669" x="8650288" y="3314700"/>
          <p14:tracePt t="62677" x="8650288" y="3305175"/>
          <p14:tracePt t="62685" x="8650288" y="3297238"/>
          <p14:tracePt t="62693" x="8650288" y="3278188"/>
          <p14:tracePt t="62701" x="8650288" y="3251200"/>
          <p14:tracePt t="62707" x="8650288" y="3224213"/>
          <p14:tracePt t="62715" x="8650288" y="3205163"/>
          <p14:tracePt t="62722" x="8650288" y="3178175"/>
          <p14:tracePt t="62731" x="8650288" y="3141663"/>
          <p14:tracePt t="62737" x="8659813" y="3122613"/>
          <p14:tracePt t="62745" x="8659813" y="3105150"/>
          <p14:tracePt t="62761" x="8659813" y="3095625"/>
          <p14:tracePt t="62769" x="8659813" y="3086100"/>
          <p14:tracePt t="62776" x="8669338" y="3078163"/>
          <p14:tracePt t="62791" x="8669338" y="3068638"/>
          <p14:tracePt t="62798" x="8669338" y="3049588"/>
          <p14:tracePt t="62806" x="8678863" y="3032125"/>
          <p14:tracePt t="62814" x="8678863" y="3013075"/>
          <p14:tracePt t="62821" x="8678863" y="2995613"/>
          <p14:tracePt t="62829" x="8686800" y="2995613"/>
          <p14:tracePt t="62837" x="8686800" y="2976563"/>
          <p14:tracePt t="62844" x="8686800" y="2968625"/>
          <p14:tracePt t="62853" x="8686800" y="2959100"/>
          <p14:tracePt t="62860" x="8686800" y="2949575"/>
          <p14:tracePt t="62869" x="8696325" y="2940050"/>
          <p14:tracePt t="62883" x="8696325" y="2922588"/>
          <p14:tracePt t="62889" x="8705850" y="2903538"/>
          <p14:tracePt t="62898" x="8715375" y="2886075"/>
          <p14:tracePt t="62904" x="8715375" y="2840038"/>
          <p14:tracePt t="62913" x="8723313" y="2820988"/>
          <p14:tracePt t="62921" x="8742363" y="2813050"/>
          <p14:tracePt t="62928" x="8742363" y="2803525"/>
          <p14:tracePt t="63027" x="8742363" y="2794000"/>
          <p14:tracePt t="63088" x="8742363" y="2784475"/>
          <p14:tracePt t="63102" x="8742363" y="2776538"/>
          <p14:tracePt t="63111" x="8742363" y="2767013"/>
          <p14:tracePt t="63118" x="8742363" y="2757488"/>
          <p14:tracePt t="63125" x="8759825" y="2740025"/>
          <p14:tracePt t="63135" x="8759825" y="2730500"/>
          <p14:tracePt t="63141" x="8759825" y="2720975"/>
          <p14:tracePt t="63156" x="8759825" y="2711450"/>
          <p14:tracePt t="64072" x="8751888" y="2720975"/>
          <p14:tracePt t="64083" x="8742363" y="2740025"/>
          <p14:tracePt t="64091" x="8742363" y="2757488"/>
          <p14:tracePt t="64100" x="8732838" y="2776538"/>
          <p14:tracePt t="64106" x="8732838" y="2803525"/>
          <p14:tracePt t="64113" x="8732838" y="2840038"/>
          <p14:tracePt t="64121" x="8732838" y="2903538"/>
          <p14:tracePt t="64129" x="8759825" y="2986088"/>
          <p14:tracePt t="64136" x="8788400" y="3086100"/>
          <p14:tracePt t="64144" x="8815388" y="3195638"/>
          <p14:tracePt t="64152" x="8851900" y="3278188"/>
          <p14:tracePt t="64160" x="8888413" y="3406775"/>
          <p14:tracePt t="64167" x="8915400" y="3506788"/>
          <p14:tracePt t="64175" x="8942388" y="3579813"/>
          <p14:tracePt t="64182" x="8951913" y="3643313"/>
          <p14:tracePt t="64190" x="8951913" y="3679825"/>
          <p14:tracePt t="64197" x="8961438" y="3725863"/>
          <p14:tracePt t="64205" x="8961438" y="3779838"/>
          <p14:tracePt t="64212" x="8970963" y="3862388"/>
          <p14:tracePt t="64220" x="8988425" y="3898900"/>
          <p14:tracePt t="64228" x="8988425" y="3954463"/>
          <p14:tracePt t="64235" x="8997950" y="4000500"/>
          <p14:tracePt t="64243" x="8997950" y="4037013"/>
          <p14:tracePt t="64252" x="9007475" y="4081463"/>
          <p14:tracePt t="64259" x="9007475" y="4110038"/>
          <p14:tracePt t="64267" x="9007475" y="4127500"/>
          <p14:tracePt t="64273" x="9015413" y="4146550"/>
          <p14:tracePt t="64281" x="9015413" y="4164013"/>
          <p14:tracePt t="64288" x="9015413" y="4173538"/>
          <p14:tracePt t="64296" x="9015413" y="4200525"/>
          <p14:tracePt t="64319" x="9015413" y="4210050"/>
          <p14:tracePt t="64350" x="9015413" y="4219575"/>
          <p14:tracePt t="64464" x="9015413" y="4237038"/>
          <p14:tracePt t="64471" x="9015413" y="4246563"/>
          <p14:tracePt t="64478" x="9015413" y="4256088"/>
          <p14:tracePt t="64494" x="9015413" y="4264025"/>
          <p14:tracePt t="64510" x="9015413" y="4273550"/>
          <p14:tracePt t="64524" x="9015413" y="4283075"/>
          <p14:tracePt t="64548" x="9015413" y="4300538"/>
          <p14:tracePt t="64555" x="9015413" y="4310063"/>
          <p14:tracePt t="64563" x="9015413" y="4319588"/>
          <p14:tracePt t="64570" x="9015413" y="4346575"/>
          <p14:tracePt t="64578" x="9015413" y="4356100"/>
          <p14:tracePt t="64593" x="9015413" y="4365625"/>
          <p14:tracePt t="64623" x="9015413" y="4373563"/>
          <p14:tracePt t="64631" x="9007475" y="4373563"/>
          <p14:tracePt t="64646" x="9007475" y="4383088"/>
          <p14:tracePt t="64669" x="9007475" y="4392613"/>
          <p14:tracePt t="64738" x="9007475" y="4402138"/>
          <p14:tracePt t="64768" x="9007475" y="4410075"/>
          <p14:tracePt t="64791" x="9007475" y="4419600"/>
          <p14:tracePt t="64798" x="8997950" y="4438650"/>
          <p14:tracePt t="67574" x="8988425" y="4438650"/>
          <p14:tracePt t="67604" x="8978900" y="4429125"/>
          <p14:tracePt t="68828" x="8978900" y="4419600"/>
          <p14:tracePt t="68858" x="8978900" y="4410075"/>
          <p14:tracePt t="68881" x="8978900" y="4402138"/>
          <p14:tracePt t="68897" x="8978900" y="4392613"/>
          <p14:tracePt t="68919" x="8978900" y="4383088"/>
          <p14:tracePt t="69474" x="8978900" y="4373563"/>
          <p14:tracePt t="69497" x="8978900" y="4365625"/>
          <p14:tracePt t="69535" x="8978900" y="4356100"/>
          <p14:tracePt t="69550" x="8978900" y="4346575"/>
          <p14:tracePt t="69565" x="8978900" y="4337050"/>
          <p14:tracePt t="69581" x="8978900" y="4329113"/>
          <p14:tracePt t="69611" x="8978900" y="4319588"/>
          <p14:tracePt t="69626" x="8978900" y="4310063"/>
          <p14:tracePt t="69633" x="8978900" y="4300538"/>
          <p14:tracePt t="69649" x="8978900" y="4292600"/>
          <p14:tracePt t="69657" x="8988425" y="4283075"/>
          <p14:tracePt t="69665" x="8988425" y="4273550"/>
          <p14:tracePt t="69681" x="8988425" y="4256088"/>
          <p14:tracePt t="69687" x="8997950" y="4246563"/>
          <p14:tracePt t="69695" x="8997950" y="4237038"/>
          <p14:tracePt t="69702" x="8997950" y="4227513"/>
          <p14:tracePt t="69710" x="8997950" y="4219575"/>
          <p14:tracePt t="69717" x="9007475" y="4210050"/>
          <p14:tracePt t="69733" x="9007475" y="4200525"/>
          <p14:tracePt t="69740" x="9015413" y="4191000"/>
          <p14:tracePt t="69748" x="9015413" y="4173538"/>
          <p14:tracePt t="69756" x="9024938" y="4164013"/>
          <p14:tracePt t="69764" x="9034463" y="4146550"/>
          <p14:tracePt t="69771" x="9034463" y="4127500"/>
          <p14:tracePt t="69786" x="9034463" y="4110038"/>
          <p14:tracePt t="69801" x="9034463" y="4100513"/>
          <p14:tracePt t="69816" x="9034463" y="4090988"/>
          <p14:tracePt t="69824" x="9043988" y="4090988"/>
          <p14:tracePt t="69840" x="9043988" y="4081463"/>
          <p14:tracePt t="69863" x="9043988" y="4073525"/>
          <p14:tracePt t="70182" x="9043988" y="4081463"/>
          <p14:tracePt t="70189" x="9043988" y="4100513"/>
          <p14:tracePt t="70196" x="9043988" y="4117975"/>
          <p14:tracePt t="70204" x="9034463" y="4127500"/>
          <p14:tracePt t="70213" x="9034463" y="4137025"/>
          <p14:tracePt t="70219" x="9034463" y="4146550"/>
          <p14:tracePt t="70227" x="9034463" y="4154488"/>
          <p14:tracePt t="70234" x="9024938" y="4154488"/>
          <p14:tracePt t="70318" x="9015413" y="4154488"/>
          <p14:tracePt t="70333" x="9015413" y="4164013"/>
          <p14:tracePt t="70341" x="9007475" y="4173538"/>
          <p14:tracePt t="70348" x="8997950" y="4191000"/>
          <p14:tracePt t="70356" x="8988425" y="4210050"/>
          <p14:tracePt t="70364" x="8970963" y="4219575"/>
          <p14:tracePt t="70371" x="8951913" y="4227513"/>
          <p14:tracePt t="70381" x="8951913" y="4256088"/>
          <p14:tracePt t="70386" x="8934450" y="4273550"/>
          <p14:tracePt t="70395" x="8924925" y="4300538"/>
          <p14:tracePt t="70402" x="8915400" y="4300538"/>
          <p14:tracePt t="70410" x="8905875" y="4319588"/>
          <p14:tracePt t="70425" x="8905875" y="4329113"/>
          <p14:tracePt t="75725" x="8905875" y="4319588"/>
          <p14:tracePt t="76408" x="8905875" y="4310063"/>
          <p14:tracePt t="76416" x="8915400" y="4300538"/>
          <p14:tracePt t="76422" x="8915400" y="4292600"/>
          <p14:tracePt t="76430" x="8915400" y="4283075"/>
          <p14:tracePt t="77000" x="8915400" y="4273550"/>
          <p14:tracePt t="77015" x="8915400" y="4256088"/>
          <p14:tracePt t="77022" x="8924925" y="4246563"/>
          <p14:tracePt t="77038" x="8924925" y="4237038"/>
          <p14:tracePt t="77044" x="8924925" y="4227513"/>
          <p14:tracePt t="77053" x="8924925" y="4210050"/>
          <p14:tracePt t="77061" x="8924925" y="4200525"/>
          <p14:tracePt t="77068" x="8924925" y="4183063"/>
          <p14:tracePt t="77092" x="8924925" y="4173538"/>
          <p14:tracePt t="77121" x="8924925" y="4164013"/>
          <p14:tracePt t="77144" x="8924925" y="4154488"/>
          <p14:tracePt t="77174" x="8924925" y="4146550"/>
          <p14:tracePt t="77197" x="8924925" y="4137025"/>
          <p14:tracePt t="77212" x="8924925" y="4127500"/>
          <p14:tracePt t="77243" x="8924925" y="4117975"/>
          <p14:tracePt t="77266" x="8924925" y="4110038"/>
          <p14:tracePt t="77289" x="8924925" y="4100513"/>
          <p14:tracePt t="77304" x="8924925" y="4090988"/>
          <p14:tracePt t="77320" x="8924925" y="4081463"/>
          <p14:tracePt t="77334" x="8924925" y="4073525"/>
          <p14:tracePt t="77358" x="8934450" y="4073525"/>
          <p14:tracePt t="77379" x="8934450" y="4064000"/>
          <p14:tracePt t="77403" x="8934450" y="4044950"/>
          <p14:tracePt t="77425" x="8934450" y="4027488"/>
          <p14:tracePt t="77433" x="8934450" y="4017963"/>
          <p14:tracePt t="77448" x="8934450" y="4008438"/>
          <p14:tracePt t="77463" x="8934450" y="4000500"/>
          <p14:tracePt t="77532" x="8934450" y="3990975"/>
          <p14:tracePt t="77555" x="8934450" y="3981450"/>
          <p14:tracePt t="77570" x="8934450" y="3971925"/>
          <p14:tracePt t="77577" x="8934450" y="3963988"/>
          <p14:tracePt t="77585" x="8934450" y="3954463"/>
          <p14:tracePt t="77594" x="8934450" y="3944938"/>
          <p14:tracePt t="77609" x="8934450" y="3935413"/>
          <p14:tracePt t="77616" x="8934450" y="3927475"/>
          <p14:tracePt t="77623" x="8934450" y="3917950"/>
          <p14:tracePt t="77631" x="8934450" y="3908425"/>
          <p14:tracePt t="77639" x="8934450" y="3898900"/>
          <p14:tracePt t="77645" x="8934450" y="3889375"/>
          <p14:tracePt t="77654" x="8934450" y="3881438"/>
          <p14:tracePt t="77661" x="8934450" y="3871913"/>
          <p14:tracePt t="77669" x="8934450" y="3852863"/>
          <p14:tracePt t="77677" x="8934450" y="3844925"/>
          <p14:tracePt t="77684" x="8934450" y="3835400"/>
          <p14:tracePt t="77699" x="8934450" y="3825875"/>
          <p14:tracePt t="77722" x="8934450" y="3816350"/>
          <p14:tracePt t="77729" x="8934450" y="3808413"/>
          <p14:tracePt t="77737" x="8934450" y="3798888"/>
          <p14:tracePt t="77744" x="8934450" y="3789363"/>
          <p14:tracePt t="77752" x="8934450" y="3779838"/>
          <p14:tracePt t="77760" x="8934450" y="3771900"/>
          <p14:tracePt t="77867" x="8934450" y="3762375"/>
          <p14:tracePt t="77912" x="8934450" y="3743325"/>
          <p14:tracePt t="77965" x="8934450" y="3735388"/>
          <p14:tracePt t="77973" x="8934450" y="3725863"/>
          <p14:tracePt t="77980" x="8934450" y="3716338"/>
          <p14:tracePt t="77988" x="8924925" y="3716338"/>
          <p14:tracePt t="78019" x="8924925" y="3706813"/>
          <p14:tracePt t="78041" x="8915400" y="3706813"/>
          <p14:tracePt t="78058" x="8905875" y="3706813"/>
          <p14:tracePt t="78064" x="8905875" y="3698875"/>
          <p14:tracePt t="78133" x="8897938" y="3698875"/>
          <p14:tracePt t="78148" x="8897938" y="3689350"/>
          <p14:tracePt t="79083" x="8897938" y="3698875"/>
          <p14:tracePt t="79091" x="8897938" y="3706813"/>
          <p14:tracePt t="79097" x="8905875" y="3716338"/>
          <p14:tracePt t="79113" x="8915400" y="3735388"/>
          <p14:tracePt t="79121" x="8915400" y="3743325"/>
          <p14:tracePt t="79128" x="8924925" y="3743325"/>
          <p14:tracePt t="79136" x="8934450" y="3771900"/>
          <p14:tracePt t="79144" x="8934450" y="3789363"/>
          <p14:tracePt t="79152" x="8942388" y="3798888"/>
          <p14:tracePt t="79160" x="8942388" y="3808413"/>
          <p14:tracePt t="79167" x="8951913" y="3816350"/>
          <p14:tracePt t="79181" x="8961438" y="3825875"/>
          <p14:tracePt t="79196" x="8961438" y="3835400"/>
          <p14:tracePt t="79205" x="8970963" y="3844925"/>
          <p14:tracePt t="79220" x="8970963" y="3852863"/>
          <p14:tracePt t="79227" x="8978900" y="3862388"/>
          <p14:tracePt t="79234" x="8978900" y="3871913"/>
          <p14:tracePt t="79257" x="8988425" y="3881438"/>
          <p14:tracePt t="79273" x="8988425" y="3908425"/>
          <p14:tracePt t="79288" x="8997950" y="3935413"/>
          <p14:tracePt t="79295" x="8997950" y="3944938"/>
          <p14:tracePt t="79303" x="8997950" y="3954463"/>
          <p14:tracePt t="79310" x="8997950" y="3963988"/>
          <p14:tracePt t="79318" x="8997950" y="3971925"/>
          <p14:tracePt t="79326" x="8997950" y="3981450"/>
          <p14:tracePt t="79333" x="8997950" y="3990975"/>
          <p14:tracePt t="79342" x="8997950" y="4000500"/>
          <p14:tracePt t="79348" x="8997950" y="4017963"/>
          <p14:tracePt t="79356" x="8997950" y="4037013"/>
          <p14:tracePt t="79363" x="9007475" y="4044950"/>
          <p14:tracePt t="79379" x="9007475" y="4054475"/>
          <p14:tracePt t="79387" x="9007475" y="4064000"/>
          <p14:tracePt t="79394" x="9007475" y="4081463"/>
          <p14:tracePt t="79402" x="9007475" y="4100513"/>
          <p14:tracePt t="79410" x="9007475" y="4110038"/>
          <p14:tracePt t="79418" x="9007475" y="4117975"/>
          <p14:tracePt t="79426" x="9007475" y="4137025"/>
          <p14:tracePt t="79433" x="9007475" y="4146550"/>
          <p14:tracePt t="79443" x="9007475" y="4154488"/>
          <p14:tracePt t="79455" x="9007475" y="4164013"/>
          <p14:tracePt t="79463" x="9007475" y="4173538"/>
          <p14:tracePt t="79752" x="9007475" y="4164013"/>
          <p14:tracePt t="79758" x="9007475" y="4146550"/>
          <p14:tracePt t="79767" x="9007475" y="4137025"/>
          <p14:tracePt t="79775" x="9007475" y="4127500"/>
          <p14:tracePt t="79782" x="9007475" y="4117975"/>
          <p14:tracePt t="79792" x="9007475" y="4110038"/>
          <p14:tracePt t="79805" x="8997950" y="4090988"/>
          <p14:tracePt t="79821" x="8997950" y="4073525"/>
          <p14:tracePt t="79827" x="8997950" y="4064000"/>
          <p14:tracePt t="79835" x="8997950" y="4054475"/>
          <p14:tracePt t="79843" x="8997950" y="4037013"/>
          <p14:tracePt t="79851" x="8988425" y="4027488"/>
          <p14:tracePt t="79859" x="8988425" y="4017963"/>
          <p14:tracePt t="79875" x="8988425" y="4008438"/>
          <p14:tracePt t="79889" x="8988425" y="4000500"/>
          <p14:tracePt t="79926" x="8978900" y="3990975"/>
          <p14:tracePt t="79934" x="8978900" y="3981450"/>
          <p14:tracePt t="79942" x="8970963" y="3971925"/>
          <p14:tracePt t="79965" x="8951913" y="3944938"/>
          <p14:tracePt t="79974" x="8951913" y="3917950"/>
          <p14:tracePt t="79980" x="8915400" y="3898900"/>
          <p14:tracePt t="79988" x="8905875" y="3881438"/>
          <p14:tracePt t="79994" x="8897938" y="3862388"/>
          <p14:tracePt t="80002" x="8878888" y="3835400"/>
          <p14:tracePt t="80010" x="8869363" y="3835400"/>
          <p14:tracePt t="80018" x="8869363" y="3825875"/>
          <p14:tracePt t="80033" x="8869363" y="3816350"/>
          <p14:tracePt t="80063" x="8869363" y="3808413"/>
          <p14:tracePt t="80078" x="8869363" y="3789363"/>
          <p14:tracePt t="80086" x="8861425" y="3779838"/>
          <p14:tracePt t="80093" x="8861425" y="3771900"/>
          <p14:tracePt t="80101" x="8861425" y="3762375"/>
          <p14:tracePt t="80109" x="8861425" y="3752850"/>
          <p14:tracePt t="80124" x="8861425" y="3725863"/>
          <p14:tracePt t="80132" x="8861425" y="3706813"/>
          <p14:tracePt t="80141" x="8861425" y="3689350"/>
          <p14:tracePt t="80146" x="8861425" y="3679825"/>
          <p14:tracePt t="80155" x="8861425" y="3662363"/>
          <p14:tracePt t="80162" x="8861425" y="3643313"/>
          <p14:tracePt t="80170" x="8861425" y="3625850"/>
          <p14:tracePt t="80177" x="8861425" y="3597275"/>
          <p14:tracePt t="80185" x="8861425" y="3589338"/>
          <p14:tracePt t="80193" x="8861425" y="3579813"/>
          <p14:tracePt t="80200" x="8861425" y="3570288"/>
          <p14:tracePt t="80209" x="8861425" y="3552825"/>
          <p14:tracePt t="80216" x="8861425" y="3543300"/>
          <p14:tracePt t="80225" x="8861425" y="3533775"/>
          <p14:tracePt t="80231" x="8861425" y="3516313"/>
          <p14:tracePt t="80246" x="8861425" y="3497263"/>
          <p14:tracePt t="80253" x="8861425" y="3487738"/>
          <p14:tracePt t="80260" x="8861425" y="3460750"/>
          <p14:tracePt t="80269" x="8861425" y="3443288"/>
          <p14:tracePt t="80276" x="8861425" y="3424238"/>
          <p14:tracePt t="80284" x="8861425" y="3414713"/>
          <p14:tracePt t="80292" x="8861425" y="3397250"/>
          <p14:tracePt t="80307" x="8861425" y="3378200"/>
          <p14:tracePt t="80314" x="8861425" y="3360738"/>
          <p14:tracePt t="80324" x="8861425" y="3351213"/>
          <p14:tracePt t="80329" x="8861425" y="3341688"/>
          <p14:tracePt t="80337" x="8861425" y="3333750"/>
          <p14:tracePt t="80344" x="8861425" y="3305175"/>
          <p14:tracePt t="80351" x="8861425" y="3297238"/>
          <p14:tracePt t="80368" x="8861425" y="3287713"/>
          <p14:tracePt t="80375" x="8861425" y="3278188"/>
          <p14:tracePt t="80383" x="8861425" y="3268663"/>
          <p14:tracePt t="80391" x="8861425" y="3260725"/>
          <p14:tracePt t="80397" x="8861425" y="3251200"/>
          <p14:tracePt t="80404" x="8861425" y="3241675"/>
          <p14:tracePt t="80412" x="8861425" y="3232150"/>
          <p14:tracePt t="80419" x="8861425" y="3214688"/>
          <p14:tracePt t="80427" x="8861425" y="3187700"/>
          <p14:tracePt t="80435" x="8861425" y="3141663"/>
          <p14:tracePt t="80442" x="8861425" y="3114675"/>
          <p14:tracePt t="80449" x="8861425" y="3095625"/>
          <p14:tracePt t="80457" x="8861425" y="3086100"/>
          <p14:tracePt t="80466" x="8861425" y="3078163"/>
          <p14:tracePt t="80481" x="8861425" y="3068638"/>
          <p14:tracePt t="80496" x="8861425" y="3059113"/>
          <p14:tracePt t="80504" x="8861425" y="3049588"/>
          <p14:tracePt t="80511" x="8861425" y="3041650"/>
          <p14:tracePt t="80519" x="8861425" y="3022600"/>
          <p14:tracePt t="80526" x="8861425" y="3013075"/>
          <p14:tracePt t="80534" x="8861425" y="2995613"/>
          <p14:tracePt t="80542" x="8861425" y="2986088"/>
          <p14:tracePt t="80550" x="8861425" y="2976563"/>
          <p14:tracePt t="80558" x="8861425" y="2968625"/>
          <p14:tracePt t="80564" x="8861425" y="2949575"/>
          <p14:tracePt t="80574" x="8861425" y="2940050"/>
          <p14:tracePt t="80580" x="8861425" y="2930525"/>
          <p14:tracePt t="80603" x="8861425" y="2922588"/>
          <p14:tracePt t="80618" x="8861425" y="2913063"/>
          <p14:tracePt t="80626" x="8861425" y="2903538"/>
          <p14:tracePt t="80633" x="8861425" y="2894013"/>
          <p14:tracePt t="80642" x="8861425" y="2886075"/>
          <p14:tracePt t="80649" x="8861425" y="2876550"/>
          <p14:tracePt t="80679" x="8861425" y="2857500"/>
          <p14:tracePt t="80687" x="8851900" y="2857500"/>
          <p14:tracePt t="80702" x="8851900" y="2849563"/>
          <p14:tracePt t="80717" x="8851900" y="2840038"/>
          <p14:tracePt t="80732" x="8851900" y="2830513"/>
          <p14:tracePt t="80748" x="8851900" y="2820988"/>
          <p14:tracePt t="80763" x="8851900" y="2813050"/>
          <p14:tracePt t="80777" x="8851900" y="2803525"/>
          <p14:tracePt t="80785" x="8851900" y="2794000"/>
          <p14:tracePt t="80801" x="8851900" y="2784475"/>
          <p14:tracePt t="80815" x="8851900" y="2776538"/>
          <p14:tracePt t="80839" x="8851900" y="2767013"/>
          <p14:tracePt t="80861" x="8851900" y="2757488"/>
          <p14:tracePt t="80869" x="8851900" y="2747963"/>
          <p14:tracePt t="80876" x="8851900" y="2740025"/>
          <p14:tracePt t="80885" x="8851900" y="2711450"/>
          <p14:tracePt t="80892" x="8851900" y="2693988"/>
          <p14:tracePt t="80900" x="8861425" y="2684463"/>
          <p14:tracePt t="80915" x="8861425" y="2674938"/>
          <p14:tracePt t="80925" x="8861425" y="2667000"/>
          <p14:tracePt t="80930" x="8861425" y="2657475"/>
          <p14:tracePt t="80944" x="8861425" y="2647950"/>
          <p14:tracePt t="81226" x="8861425" y="2667000"/>
          <p14:tracePt t="81234" x="8861425" y="2693988"/>
          <p14:tracePt t="81241" x="8869363" y="2720975"/>
          <p14:tracePt t="81249" x="8869363" y="2767013"/>
          <p14:tracePt t="81257" x="8869363" y="2776538"/>
          <p14:tracePt t="81274" x="8869363" y="2794000"/>
          <p14:tracePt t="81279" x="8869363" y="2820988"/>
          <p14:tracePt t="81287" x="8878888" y="2849563"/>
          <p14:tracePt t="81294" x="8878888" y="2857500"/>
          <p14:tracePt t="81301" x="8878888" y="2867025"/>
          <p14:tracePt t="81309" x="8888413" y="2886075"/>
          <p14:tracePt t="81318" x="8888413" y="2913063"/>
          <p14:tracePt t="81326" x="8888413" y="2922588"/>
          <p14:tracePt t="81333" x="8888413" y="2940050"/>
          <p14:tracePt t="81341" x="8897938" y="2959100"/>
          <p14:tracePt t="81348" x="8897938" y="2976563"/>
          <p14:tracePt t="81357" x="8897938" y="2995613"/>
          <p14:tracePt t="81363" x="8897938" y="3013075"/>
          <p14:tracePt t="81371" x="8897938" y="3032125"/>
          <p14:tracePt t="81378" x="8897938" y="3041650"/>
          <p14:tracePt t="81386" x="8905875" y="3059113"/>
          <p14:tracePt t="81393" x="8905875" y="3068638"/>
          <p14:tracePt t="81401" x="8905875" y="3078163"/>
          <p14:tracePt t="81409" x="8905875" y="3095625"/>
          <p14:tracePt t="81416" x="8905875" y="3105150"/>
          <p14:tracePt t="81425" x="8905875" y="3114675"/>
          <p14:tracePt t="81432" x="8905875" y="3122613"/>
          <p14:tracePt t="81441" x="8915400" y="3141663"/>
          <p14:tracePt t="81455" x="8915400" y="3151188"/>
          <p14:tracePt t="81461" x="8915400" y="3159125"/>
          <p14:tracePt t="81470" x="8915400" y="3178175"/>
          <p14:tracePt t="81485" x="8915400" y="3187700"/>
          <p14:tracePt t="81492" x="8915400" y="3195638"/>
          <p14:tracePt t="81515" x="8915400" y="3214688"/>
          <p14:tracePt t="81524" x="8915400" y="3224213"/>
          <p14:tracePt t="81530" x="8915400" y="3232150"/>
          <p14:tracePt t="81538" x="8915400" y="3241675"/>
          <p14:tracePt t="81545" x="8915400" y="3251200"/>
          <p14:tracePt t="81553" x="8915400" y="3260725"/>
          <p14:tracePt t="81560" x="8934450" y="3268663"/>
          <p14:tracePt t="81569" x="8934450" y="3278188"/>
          <p14:tracePt t="81576" x="8934450" y="3287713"/>
          <p14:tracePt t="81583" x="8934450" y="3297238"/>
          <p14:tracePt t="81591" x="8934450" y="3305175"/>
          <p14:tracePt t="81599" x="8934450" y="3324225"/>
          <p14:tracePt t="81614" x="8934450" y="3333750"/>
          <p14:tracePt t="81630" x="8934450" y="3341688"/>
          <p14:tracePt t="81652" x="8934450" y="3360738"/>
          <p14:tracePt t="81667" x="8934450" y="3370263"/>
          <p14:tracePt t="81682" x="8934450" y="3378200"/>
          <p14:tracePt t="81691" x="8934450" y="3387725"/>
          <p14:tracePt t="81706" x="8934450" y="3397250"/>
          <p14:tracePt t="81712" x="8934450" y="3406775"/>
          <p14:tracePt t="81721" x="8934450" y="3424238"/>
          <p14:tracePt t="81728" x="8934450" y="3443288"/>
          <p14:tracePt t="81735" x="8934450" y="3460750"/>
          <p14:tracePt t="81742" x="8934450" y="3479800"/>
          <p14:tracePt t="81751" x="8934450" y="3497263"/>
          <p14:tracePt t="81758" x="8934450" y="3524250"/>
          <p14:tracePt t="81766" x="8934450" y="3543300"/>
          <p14:tracePt t="81774" x="8934450" y="3560763"/>
          <p14:tracePt t="81780" x="8934450" y="3579813"/>
          <p14:tracePt t="81791" x="8934450" y="3589338"/>
          <p14:tracePt t="81796" x="8934450" y="3597275"/>
          <p14:tracePt t="81804" x="8934450" y="3606800"/>
          <p14:tracePt t="81811" x="8934450" y="3616325"/>
          <p14:tracePt t="81819" x="8934450" y="3625850"/>
          <p14:tracePt t="81834" x="8934450" y="3633788"/>
          <p14:tracePt t="81842" x="8934450" y="3643313"/>
          <p14:tracePt t="81873" x="8924925" y="3652838"/>
          <p14:tracePt t="81880" x="8924925" y="3662363"/>
          <p14:tracePt t="81888" x="8924925" y="3670300"/>
          <p14:tracePt t="81895" x="8924925" y="3689350"/>
          <p14:tracePt t="81903" x="8924925" y="3698875"/>
          <p14:tracePt t="81910" x="8924925" y="3716338"/>
          <p14:tracePt t="81918" x="8924925" y="3725863"/>
          <p14:tracePt t="81933" x="8924925" y="3735388"/>
          <p14:tracePt t="81940" x="8924925" y="3743325"/>
          <p14:tracePt t="82048" x="8924925" y="3752850"/>
          <p14:tracePt t="82070" x="8924925" y="3762375"/>
          <p14:tracePt t="82092" x="8924925" y="3771900"/>
          <p14:tracePt t="85050" x="8897938" y="3762375"/>
          <p14:tracePt t="85057" x="8878888" y="3743325"/>
          <p14:tracePt t="85065" x="8861425" y="3706813"/>
          <p14:tracePt t="85072" x="8842375" y="3679825"/>
          <p14:tracePt t="85081" x="8824913" y="3662363"/>
          <p14:tracePt t="85088" x="8796338" y="3616325"/>
          <p14:tracePt t="85096" x="8788400" y="3570288"/>
          <p14:tracePt t="85105" x="8778875" y="3552825"/>
          <p14:tracePt t="85111" x="8769350" y="3524250"/>
          <p14:tracePt t="85119" x="8742363" y="3497263"/>
          <p14:tracePt t="85126" x="8723313" y="3451225"/>
          <p14:tracePt t="85134" x="8715375" y="3387725"/>
          <p14:tracePt t="85142" x="8705850" y="3360738"/>
          <p14:tracePt t="85149" x="8696325" y="3333750"/>
          <p14:tracePt t="85157" x="8686800" y="3305175"/>
          <p14:tracePt t="85164" x="8678863" y="3260725"/>
          <p14:tracePt t="85172" x="8659813" y="3195638"/>
          <p14:tracePt t="85179" x="8650288" y="3159125"/>
          <p14:tracePt t="85188" x="8642350" y="3122613"/>
          <p14:tracePt t="85194" x="8632825" y="3086100"/>
          <p14:tracePt t="85202" x="8632825" y="3059113"/>
          <p14:tracePt t="85209" x="8623300" y="3013075"/>
          <p14:tracePt t="85218" x="8623300" y="2995613"/>
          <p14:tracePt t="85224" x="8623300" y="2976563"/>
          <p14:tracePt t="85232" x="8613775" y="2959100"/>
          <p14:tracePt t="85240" x="8613775" y="2949575"/>
          <p14:tracePt t="85331" x="8604250" y="2949575"/>
          <p14:tracePt t="85338" x="8604250" y="2940050"/>
          <p14:tracePt t="85353" x="8596313" y="2930525"/>
          <p14:tracePt t="85362" x="8586788" y="2922588"/>
          <p14:tracePt t="85370" x="8559800" y="2913063"/>
          <p14:tracePt t="85376" x="8550275" y="2903538"/>
          <p14:tracePt t="85384" x="8540750" y="2894013"/>
          <p14:tracePt t="85391" x="8523288" y="2894013"/>
          <p14:tracePt t="85399" x="8504238" y="2886075"/>
          <p14:tracePt t="85407" x="8486775" y="2886075"/>
          <p14:tracePt t="85415" x="8450263" y="2886075"/>
          <p14:tracePt t="85422" x="8431213" y="2867025"/>
          <p14:tracePt t="85431" x="8404225" y="2867025"/>
          <p14:tracePt t="85438" x="8377238" y="2867025"/>
          <p14:tracePt t="85445" x="8358188" y="2867025"/>
          <p14:tracePt t="85454" x="8340725" y="2857500"/>
          <p14:tracePt t="85460" x="8331200" y="2857500"/>
          <p14:tracePt t="85468" x="8321675" y="2857500"/>
          <p14:tracePt t="85483" x="8312150" y="2857500"/>
          <p14:tracePt t="85513" x="8304213" y="2857500"/>
          <p14:tracePt t="85810" x="8312150" y="2857500"/>
          <p14:tracePt t="85818" x="8321675" y="2857500"/>
          <p14:tracePt t="85833" x="8331200" y="2857500"/>
          <p14:tracePt t="85840" x="8340725" y="2857500"/>
          <p14:tracePt t="85848" x="8348663" y="2857500"/>
          <p14:tracePt t="85863" x="8358188" y="2857500"/>
          <p14:tracePt t="85878" x="8367713" y="2857500"/>
          <p14:tracePt t="85893" x="8377238" y="2857500"/>
          <p14:tracePt t="85902" x="8385175" y="2857500"/>
          <p14:tracePt t="85908" x="8404225" y="2857500"/>
          <p14:tracePt t="85923" x="8413750" y="2857500"/>
          <p14:tracePt t="85970" x="8421688" y="2857500"/>
          <p14:tracePt t="85977" x="8431213" y="2857500"/>
          <p14:tracePt t="85992" x="8440738" y="2857500"/>
          <p14:tracePt t="86000" x="8450263" y="2857500"/>
          <p14:tracePt t="86007" x="8458200" y="2857500"/>
          <p14:tracePt t="86023" x="8467725" y="2857500"/>
          <p14:tracePt t="86099" x="8477250" y="2857500"/>
          <p14:tracePt t="86106" x="8486775" y="2857500"/>
          <p14:tracePt t="86121" x="8494713" y="2857500"/>
          <p14:tracePt t="86129" x="8513763" y="2857500"/>
          <p14:tracePt t="86137" x="8531225" y="2857500"/>
          <p14:tracePt t="86144" x="8559800" y="2857500"/>
          <p14:tracePt t="86153" x="8577263" y="2857500"/>
          <p14:tracePt t="86159" x="8586788" y="2857500"/>
          <p14:tracePt t="86167" x="8596313" y="2857500"/>
          <p14:tracePt t="86174" x="8604250" y="2857500"/>
          <p14:tracePt t="86183" x="8613775" y="2857500"/>
          <p14:tracePt t="86189" x="8632825" y="2857500"/>
          <p14:tracePt t="86197" x="8642350" y="2857500"/>
          <p14:tracePt t="86205" x="8659813" y="2857500"/>
          <p14:tracePt t="86212" x="8678863" y="2849563"/>
          <p14:tracePt t="86221" x="8686800" y="2849563"/>
          <p14:tracePt t="86237" x="8696325" y="2849563"/>
          <p14:tracePt t="86242" x="8705850" y="2849563"/>
          <p14:tracePt t="86251" x="8715375" y="2849563"/>
          <p14:tracePt t="86266" x="8723313" y="2849563"/>
          <p14:tracePt t="86273" x="8732838" y="2849563"/>
          <p14:tracePt t="86281" x="8742363" y="2849563"/>
          <p14:tracePt t="86296" x="8751888" y="2849563"/>
          <p14:tracePt t="86305" x="8759825" y="2849563"/>
          <p14:tracePt t="86321" x="8769350" y="2849563"/>
          <p14:tracePt t="86326" x="8778875" y="2849563"/>
          <p14:tracePt t="86334" x="8788400" y="2849563"/>
          <p14:tracePt t="86387" x="8796338" y="2849563"/>
          <p14:tracePt t="86410" x="8805863" y="2849563"/>
          <p14:tracePt t="86425" x="8824913" y="2849563"/>
          <p14:tracePt t="86440" x="8832850" y="2849563"/>
          <p14:tracePt t="86455" x="8842375" y="2849563"/>
          <p14:tracePt t="86494" x="8851900" y="2849563"/>
          <p14:tracePt t="86775" x="8842375" y="2849563"/>
          <p14:tracePt t="86783" x="8832850" y="2849563"/>
          <p14:tracePt t="86789" x="8824913" y="2849563"/>
          <p14:tracePt t="86798" x="8805863" y="2849563"/>
          <p14:tracePt t="86805" x="8778875" y="2849563"/>
          <p14:tracePt t="86813" x="8759825" y="2849563"/>
          <p14:tracePt t="86821" x="8742363" y="2849563"/>
          <p14:tracePt t="86828" x="8732838" y="2849563"/>
          <p14:tracePt t="86837" x="8723313" y="2849563"/>
          <p14:tracePt t="86843" x="8715375" y="2849563"/>
          <p14:tracePt t="86851" x="8705850" y="2849563"/>
          <p14:tracePt t="86858" x="8696325" y="2849563"/>
          <p14:tracePt t="86866" x="8686800" y="2849563"/>
          <p14:tracePt t="86873" x="8669338" y="2849563"/>
          <p14:tracePt t="86888" x="8659813" y="2849563"/>
          <p14:tracePt t="86926" x="8650288" y="2849563"/>
          <p14:tracePt t="86950" x="8632825" y="2849563"/>
          <p14:tracePt t="86957" x="8623300" y="2849563"/>
          <p14:tracePt t="86965" x="8613775" y="2849563"/>
          <p14:tracePt t="86977" x="8596313" y="2849563"/>
          <p14:tracePt t="86988" x="8586788" y="2849563"/>
          <p14:tracePt t="87003" x="8577263" y="2849563"/>
          <p14:tracePt t="87475" x="8586788" y="2849563"/>
          <p14:tracePt t="87496" x="8596313" y="2849563"/>
          <p14:tracePt t="87513" x="8604250" y="2849563"/>
          <p14:tracePt t="87528" x="8623300" y="2849563"/>
          <p14:tracePt t="87536" x="8642350" y="2849563"/>
          <p14:tracePt t="87543" x="8650288" y="2849563"/>
          <p14:tracePt t="87551" x="8659813" y="2849563"/>
          <p14:tracePt t="87573" x="8669338" y="2849563"/>
          <p14:tracePt t="87581" x="8678863" y="2849563"/>
          <p14:tracePt t="87588" x="8686800" y="2849563"/>
          <p14:tracePt t="87604" x="8696325" y="2849563"/>
          <p14:tracePt t="87611" x="8715375" y="2849563"/>
          <p14:tracePt t="87626" x="8723313" y="2849563"/>
          <p14:tracePt t="87634" x="8742363" y="2849563"/>
          <p14:tracePt t="87641" x="8751888" y="2840038"/>
          <p14:tracePt t="87649" x="8759825" y="2840038"/>
          <p14:tracePt t="87656" x="8778875" y="2840038"/>
          <p14:tracePt t="87672" x="8788400" y="2840038"/>
          <p14:tracePt t="87680" x="8788400" y="2830513"/>
          <p14:tracePt t="87687" x="8796338" y="2830513"/>
          <p14:tracePt t="87703" x="8805863" y="2830513"/>
          <p14:tracePt t="87733" x="8815388" y="2830513"/>
          <p14:tracePt t="87748" x="8824913" y="2830513"/>
          <p14:tracePt t="87763" x="8832850" y="2830513"/>
          <p14:tracePt t="87793" x="8832850" y="2820988"/>
          <p14:tracePt t="87809" x="8842375" y="2820988"/>
          <p14:tracePt t="87838" x="8861425" y="2820988"/>
          <p14:tracePt t="87854" x="8869363" y="2820988"/>
          <p14:tracePt t="87862" x="8878888" y="2820988"/>
          <p14:tracePt t="87884" x="8888413" y="2820988"/>
          <p14:tracePt t="88295" x="8878888" y="2820988"/>
          <p14:tracePt t="88302" x="8869363" y="2820988"/>
          <p14:tracePt t="88310" x="8851900" y="2820988"/>
          <p14:tracePt t="88319" x="8824913" y="2820988"/>
          <p14:tracePt t="88325" x="8815388" y="2830513"/>
          <p14:tracePt t="88333" x="8796338" y="2830513"/>
          <p14:tracePt t="88340" x="8769350" y="2830513"/>
          <p14:tracePt t="88348" x="8751888" y="2830513"/>
          <p14:tracePt t="88356" x="8742363" y="2830513"/>
          <p14:tracePt t="88363" x="8732838" y="2830513"/>
          <p14:tracePt t="88379" x="8723313" y="2830513"/>
          <p14:tracePt t="88394" x="8715375" y="2830513"/>
          <p14:tracePt t="88408" x="8696325" y="2830513"/>
          <p14:tracePt t="88432" x="8686800" y="2830513"/>
          <p14:tracePt t="88461" x="8669338" y="2830513"/>
          <p14:tracePt t="88477" x="8650288" y="2830513"/>
          <p14:tracePt t="88485" x="8642350" y="2830513"/>
          <p14:tracePt t="88492" x="8632825" y="2830513"/>
          <p14:tracePt t="88501" x="8613775" y="2830513"/>
          <p14:tracePt t="88507" x="8604250" y="2830513"/>
          <p14:tracePt t="88531" x="8596313" y="2830513"/>
          <p14:tracePt t="88538" x="8586788" y="2830513"/>
          <p14:tracePt t="88554" x="8577263" y="2830513"/>
          <p14:tracePt t="88933" x="8577263" y="2820988"/>
          <p14:tracePt t="88941" x="8567738" y="2820988"/>
          <p14:tracePt t="88955" x="8559800" y="2820988"/>
          <p14:tracePt t="88963" x="8550275" y="2820988"/>
          <p14:tracePt t="88986" x="8540750" y="2820988"/>
          <p14:tracePt t="88995" x="8523288" y="2813050"/>
          <p14:tracePt t="89003" x="8513763" y="2803525"/>
          <p14:tracePt t="89010" x="8494713" y="2803525"/>
          <p14:tracePt t="89018" x="8467725" y="2794000"/>
          <p14:tracePt t="89024" x="8421688" y="2784475"/>
          <p14:tracePt t="89033" x="8367713" y="2784475"/>
          <p14:tracePt t="89039" x="8321675" y="2767013"/>
          <p14:tracePt t="89048" x="8294688" y="2757488"/>
          <p14:tracePt t="89056" x="8258175" y="2757488"/>
          <p14:tracePt t="89062" x="8185150" y="2747963"/>
          <p14:tracePt t="89070" x="8121650" y="2740025"/>
          <p14:tracePt t="89078" x="8047038" y="2711450"/>
          <p14:tracePt t="89085" x="7937500" y="2693988"/>
          <p14:tracePt t="89093" x="7837488" y="2667000"/>
          <p14:tracePt t="89100" x="7727950" y="2638425"/>
          <p14:tracePt t="89108" x="7608888" y="2611438"/>
          <p14:tracePt t="89116" x="7462838" y="2584450"/>
          <p14:tracePt t="89123" x="7316788" y="2557463"/>
          <p14:tracePt t="89131" x="7080250" y="2520950"/>
          <p14:tracePt t="89140" x="6769100" y="2501900"/>
          <p14:tracePt t="89146" x="6477000" y="2501900"/>
          <p14:tracePt t="89154" x="6165850" y="2484438"/>
          <p14:tracePt t="89162" x="5864225" y="2484438"/>
          <p14:tracePt t="89170" x="5562600" y="2484438"/>
          <p14:tracePt t="89177" x="5289550" y="2492375"/>
          <p14:tracePt t="89186" x="5070475" y="2492375"/>
          <p14:tracePt t="89192" x="4868863" y="2492375"/>
          <p14:tracePt t="89209" x="4448175" y="2484438"/>
          <p14:tracePt t="89215" x="4248150" y="2484438"/>
          <p14:tracePt t="89222" x="4065588" y="2465388"/>
          <p14:tracePt t="89230" x="3863975" y="2465388"/>
          <p14:tracePt t="89238" x="3644900" y="2465388"/>
          <p14:tracePt t="89246" x="3398838" y="2492375"/>
          <p14:tracePt t="89253" x="3124200" y="2511425"/>
          <p14:tracePt t="89261" x="2941638" y="2528888"/>
          <p14:tracePt t="89270" x="2740025" y="2557463"/>
          <p14:tracePt t="89275" x="2576513" y="2574925"/>
          <p14:tracePt t="89283" x="2374900" y="2574925"/>
          <p14:tracePt t="89290" x="2192338" y="2593975"/>
          <p14:tracePt t="89298" x="2063750" y="2593975"/>
          <p14:tracePt t="89305" x="1936750" y="2593975"/>
          <p14:tracePt t="89314" x="1844675" y="2593975"/>
          <p14:tracePt t="89321" x="1754188" y="2593975"/>
          <p14:tracePt t="89329" x="1708150" y="2593975"/>
          <p14:tracePt t="89336" x="1690688" y="2593975"/>
          <p14:tracePt t="89343" x="1662113" y="2593975"/>
          <p14:tracePt t="89352" x="1654175" y="2593975"/>
          <p14:tracePt t="89359" x="1644650" y="2593975"/>
          <p14:tracePt t="89656" x="1671638" y="2593975"/>
          <p14:tracePt t="89663" x="1717675" y="2611438"/>
          <p14:tracePt t="89670" x="1771650" y="2611438"/>
          <p14:tracePt t="89679" x="1817688" y="2620963"/>
          <p14:tracePt t="89686" x="1873250" y="2620963"/>
          <p14:tracePt t="89694" x="1917700" y="2630488"/>
          <p14:tracePt t="89702" x="1973263" y="2647950"/>
          <p14:tracePt t="89709" x="2009775" y="2647950"/>
          <p14:tracePt t="89718" x="2036763" y="2657475"/>
          <p14:tracePt t="89724" x="2063750" y="2667000"/>
          <p14:tracePt t="89732" x="2082800" y="2674938"/>
          <p14:tracePt t="89739" x="2100263" y="2674938"/>
          <p14:tracePt t="89747" x="2109788" y="2684463"/>
          <p14:tracePt t="89756" x="2119313" y="2684463"/>
          <p14:tracePt t="89762" x="2136775" y="2693988"/>
          <p14:tracePt t="89770" x="2146300" y="2693988"/>
          <p14:tracePt t="89778" x="2165350" y="2703513"/>
          <p14:tracePt t="89785" x="2174875" y="2703513"/>
          <p14:tracePt t="89802" x="2182813" y="2703513"/>
          <p14:tracePt t="90529" x="2192338" y="2703513"/>
          <p14:tracePt t="90552" x="2201863" y="2703513"/>
          <p14:tracePt t="90560" x="2201863" y="2711450"/>
          <p14:tracePt t="90568" x="2211388" y="2711450"/>
          <p14:tracePt t="90575" x="2219325" y="2711450"/>
          <p14:tracePt t="90584" x="2219325" y="2720975"/>
          <p14:tracePt t="90598" x="2228850" y="2720975"/>
          <p14:tracePt t="90605" x="2238375" y="2730500"/>
          <p14:tracePt t="90614" x="2247900" y="2730500"/>
          <p14:tracePt t="90629" x="2255838" y="2740025"/>
          <p14:tracePt t="90636" x="2265363" y="2740025"/>
          <p14:tracePt t="90643" x="2284413" y="2757488"/>
          <p14:tracePt t="90659" x="2301875" y="2767013"/>
          <p14:tracePt t="90667" x="2311400" y="2767013"/>
          <p14:tracePt t="90674" x="2320925" y="2767013"/>
          <p14:tracePt t="90712" x="2328863" y="2776538"/>
          <p14:tracePt t="90727" x="2338388" y="2776538"/>
          <p14:tracePt t="90735" x="2357438" y="2784475"/>
          <p14:tracePt t="90758" x="2365375" y="2784475"/>
          <p14:tracePt t="90842" x="2374900" y="2784475"/>
          <p14:tracePt t="91457" x="2393950" y="2784475"/>
          <p14:tracePt t="91465" x="2393950" y="2794000"/>
          <p14:tracePt t="91480" x="2401888" y="2794000"/>
          <p14:tracePt t="91487" x="2401888" y="2803525"/>
          <p14:tracePt t="91495" x="2411413" y="2803525"/>
          <p14:tracePt t="91511" x="2411413" y="2813050"/>
          <p14:tracePt t="91519" x="2420938" y="2813050"/>
          <p14:tracePt t="91556" x="2420938" y="2820988"/>
          <p14:tracePt t="91586" x="2430463" y="2820988"/>
          <p14:tracePt t="91594" x="2430463" y="2830513"/>
          <p14:tracePt t="91624" x="2438400" y="2830513"/>
          <p14:tracePt t="92142" x="2457450" y="2830513"/>
          <p14:tracePt t="92150" x="2474913" y="2830513"/>
          <p14:tracePt t="92156" x="2493963" y="2830513"/>
          <p14:tracePt t="92164" x="2511425" y="2830513"/>
          <p14:tracePt t="92171" x="2520950" y="2830513"/>
          <p14:tracePt t="92180" x="2540000" y="2830513"/>
          <p14:tracePt t="92186" x="2547938" y="2830513"/>
          <p14:tracePt t="92194" x="2557463" y="2830513"/>
          <p14:tracePt t="92202" x="2566988" y="2830513"/>
          <p14:tracePt t="92210" x="2576513" y="2830513"/>
          <p14:tracePt t="92218" x="2576513" y="2820988"/>
          <p14:tracePt t="92225" x="2593975" y="2820988"/>
          <p14:tracePt t="92240" x="2603500" y="2820988"/>
          <p14:tracePt t="92248" x="2613025" y="2820988"/>
          <p14:tracePt t="92255" x="2620963" y="2820988"/>
          <p14:tracePt t="92263" x="2630488" y="2820988"/>
          <p14:tracePt t="92270" x="2640013" y="2820988"/>
          <p14:tracePt t="92279" x="2657475" y="2820988"/>
          <p14:tracePt t="92285" x="2667000" y="2820988"/>
          <p14:tracePt t="92293" x="2676525" y="2820988"/>
          <p14:tracePt t="92309" x="2686050" y="2813050"/>
          <p14:tracePt t="92317" x="2695575" y="2813050"/>
          <p14:tracePt t="92324" x="2713038" y="2813050"/>
          <p14:tracePt t="92333" x="2722563" y="2813050"/>
          <p14:tracePt t="92339" x="2749550" y="2813050"/>
          <p14:tracePt t="92346" x="2768600" y="2813050"/>
          <p14:tracePt t="92353" x="2786063" y="2813050"/>
          <p14:tracePt t="92369" x="2813050" y="2813050"/>
          <p14:tracePt t="92377" x="2832100" y="2820988"/>
          <p14:tracePt t="92385" x="2849563" y="2820988"/>
          <p14:tracePt t="92392" x="2868613" y="2820988"/>
          <p14:tracePt t="92401" x="2878138" y="2830513"/>
          <p14:tracePt t="92408" x="2905125" y="2830513"/>
          <p14:tracePt t="92416" x="2922588" y="2830513"/>
          <p14:tracePt t="92422" x="2932113" y="2830513"/>
          <p14:tracePt t="92431" x="2941638" y="2830513"/>
          <p14:tracePt t="92438" x="2959100" y="2830513"/>
          <p14:tracePt t="92445" x="2995613" y="2830513"/>
          <p14:tracePt t="92453" x="3014663" y="2830513"/>
          <p14:tracePt t="92461" x="3024188" y="2830513"/>
          <p14:tracePt t="92468" x="3060700" y="2830513"/>
          <p14:tracePt t="92476" x="3068638" y="2830513"/>
          <p14:tracePt t="92484" x="3078163" y="2830513"/>
          <p14:tracePt t="92492" x="3087688" y="2830513"/>
          <p14:tracePt t="92501" x="3097213" y="2830513"/>
          <p14:tracePt t="92506" x="3105150" y="2830513"/>
          <p14:tracePt t="92514" x="3124200" y="2830513"/>
          <p14:tracePt t="92521" x="3133725" y="2830513"/>
          <p14:tracePt t="92530" x="3133725" y="2840038"/>
          <p14:tracePt t="92536" x="3141663" y="2840038"/>
          <p14:tracePt t="92552" x="3151188" y="2840038"/>
          <p14:tracePt t="92575" x="3160713" y="2840038"/>
          <p14:tracePt t="93107" x="3170238" y="2840038"/>
          <p14:tracePt t="93116" x="3178175" y="2840038"/>
          <p14:tracePt t="93122" x="3187700" y="2840038"/>
          <p14:tracePt t="93145" x="3197225" y="2840038"/>
          <p14:tracePt t="93152" x="3214688" y="2840038"/>
          <p14:tracePt t="93161" x="3224213" y="2840038"/>
          <p14:tracePt t="93168" x="3233738" y="2840038"/>
          <p14:tracePt t="93175" x="3243263" y="2840038"/>
          <p14:tracePt t="93184" x="3252788" y="2840038"/>
          <p14:tracePt t="93191" x="3260725" y="2840038"/>
          <p14:tracePt t="93200" x="3270250" y="2840038"/>
          <p14:tracePt t="93206" x="3289300" y="2849563"/>
          <p14:tracePt t="93213" x="3306763" y="2849563"/>
          <p14:tracePt t="93221" x="3316288" y="2849563"/>
          <p14:tracePt t="93229" x="3333750" y="2849563"/>
          <p14:tracePt t="93259" x="3343275" y="2849563"/>
          <p14:tracePt t="93267" x="3352800" y="2849563"/>
          <p14:tracePt t="93274" x="3362325" y="2849563"/>
          <p14:tracePt t="93283" x="3370263" y="2849563"/>
          <p14:tracePt t="93289" x="3389313" y="2849563"/>
          <p14:tracePt t="93298" x="3398838" y="2849563"/>
          <p14:tracePt t="93304" x="3406775" y="2849563"/>
          <p14:tracePt t="93314" x="3416300" y="2849563"/>
          <p14:tracePt t="93319" x="3435350" y="2849563"/>
          <p14:tracePt t="93328" x="3452813" y="2849563"/>
          <p14:tracePt t="93342" x="3462338" y="2849563"/>
          <p14:tracePt t="93351" x="3471863" y="2849563"/>
          <p14:tracePt t="93382" x="3479800" y="2849563"/>
          <p14:tracePt t="93388" x="3498850" y="2849563"/>
          <p14:tracePt t="93396" x="3516313" y="2849563"/>
          <p14:tracePt t="93403" x="3535363" y="2849563"/>
          <p14:tracePt t="93411" x="3544888" y="2849563"/>
          <p14:tracePt t="93418" x="3562350" y="2849563"/>
          <p14:tracePt t="93434" x="3581400" y="2849563"/>
          <p14:tracePt t="93441" x="3598863" y="2849563"/>
          <p14:tracePt t="93450" x="3617913" y="2849563"/>
          <p14:tracePt t="93457" x="3635375" y="2849563"/>
          <p14:tracePt t="93467" x="3644900" y="2849563"/>
          <p14:tracePt t="93472" x="3654425" y="2849563"/>
          <p14:tracePt t="93480" x="3662363" y="2849563"/>
          <p14:tracePt t="93487" x="3671888" y="2849563"/>
          <p14:tracePt t="93495" x="3690938" y="2857500"/>
          <p14:tracePt t="93502" x="3708400" y="2857500"/>
          <p14:tracePt t="93510" x="3744913" y="2857500"/>
          <p14:tracePt t="93518" x="3763963" y="2857500"/>
          <p14:tracePt t="93534" x="3773488" y="2857500"/>
          <p14:tracePt t="93539" x="3790950" y="2857500"/>
          <p14:tracePt t="93550" x="3810000" y="2857500"/>
          <p14:tracePt t="93555" x="3817938" y="2867025"/>
          <p14:tracePt t="93563" x="3836988" y="2867025"/>
          <p14:tracePt t="93570" x="3854450" y="2867025"/>
          <p14:tracePt t="93579" x="3863975" y="2867025"/>
          <p14:tracePt t="93585" x="3883025" y="2886075"/>
          <p14:tracePt t="93593" x="3890963" y="2886075"/>
          <p14:tracePt t="93609" x="3900488" y="2886075"/>
          <p14:tracePt t="93632" x="3910013" y="2886075"/>
          <p14:tracePt t="93677" x="3919538" y="2886075"/>
          <p14:tracePt t="93693" x="3927475" y="2886075"/>
          <p14:tracePt t="93708" x="3937000" y="2886075"/>
          <p14:tracePt t="93716" x="3946525" y="2886075"/>
          <p14:tracePt t="93745" x="3956050" y="2886075"/>
          <p14:tracePt t="93761" x="3963988" y="2886075"/>
          <p14:tracePt t="93767" x="3973513" y="2886075"/>
          <p14:tracePt t="93776" x="3992563" y="2886075"/>
          <p14:tracePt t="93784" x="4010025" y="2886075"/>
          <p14:tracePt t="93791" x="4029075" y="2886075"/>
          <p14:tracePt t="93799" x="4056063" y="2886075"/>
          <p14:tracePt t="93806" x="4065588" y="2886075"/>
          <p14:tracePt t="93816" x="4073525" y="2886075"/>
          <p14:tracePt t="93821" x="4110038" y="2876550"/>
          <p14:tracePt t="93829" x="4129088" y="2876550"/>
          <p14:tracePt t="93836" x="4146550" y="2876550"/>
          <p14:tracePt t="93845" x="4156075" y="2876550"/>
          <p14:tracePt t="93852" x="4165600" y="2876550"/>
          <p14:tracePt t="93860" x="4175125" y="2876550"/>
          <p14:tracePt t="93867" x="4211638" y="2876550"/>
          <p14:tracePt t="93875" x="4229100" y="2876550"/>
          <p14:tracePt t="93883" x="4248150" y="2876550"/>
          <p14:tracePt t="93890" x="4265613" y="2876550"/>
          <p14:tracePt t="93899" x="4292600" y="2876550"/>
          <p14:tracePt t="93905" x="4321175" y="2876550"/>
          <p14:tracePt t="93913" x="4384675" y="2894013"/>
          <p14:tracePt t="93920" x="4421188" y="2894013"/>
          <p14:tracePt t="93928" x="4448175" y="2903538"/>
          <p14:tracePt t="93936" x="4494213" y="2903538"/>
          <p14:tracePt t="93943" x="4521200" y="2903538"/>
          <p14:tracePt t="93951" x="4567238" y="2913063"/>
          <p14:tracePt t="93966" x="4667250" y="2922588"/>
          <p14:tracePt t="93973" x="4703763" y="2922588"/>
          <p14:tracePt t="93983" x="4749800" y="2930525"/>
          <p14:tracePt t="93988" x="4805363" y="2930525"/>
          <p14:tracePt t="93996" x="4841875" y="2930525"/>
          <p14:tracePt t="94003" x="4878388" y="2930525"/>
          <p14:tracePt t="94012" x="4905375" y="2930525"/>
          <p14:tracePt t="94018" x="4941888" y="2940050"/>
          <p14:tracePt t="94027" x="4978400" y="2940050"/>
          <p14:tracePt t="94042" x="5005388" y="2940050"/>
          <p14:tracePt t="94050" x="5024438" y="2949575"/>
          <p14:tracePt t="94057" x="5051425" y="2949575"/>
          <p14:tracePt t="94066" x="5087938" y="2949575"/>
          <p14:tracePt t="94072" x="5106988" y="2959100"/>
          <p14:tracePt t="94080" x="5133975" y="2959100"/>
          <p14:tracePt t="94087" x="5151438" y="2959100"/>
          <p14:tracePt t="94095" x="5170488" y="2959100"/>
          <p14:tracePt t="94102" x="5187950" y="2959100"/>
          <p14:tracePt t="94110" x="5207000" y="2959100"/>
          <p14:tracePt t="94118" x="5207000" y="2968625"/>
          <p14:tracePt t="94125" x="5216525" y="2968625"/>
          <p14:tracePt t="94134" x="5233988" y="2968625"/>
          <p14:tracePt t="94141" x="5243513" y="2968625"/>
          <p14:tracePt t="94150" x="5253038" y="2968625"/>
          <p14:tracePt t="94156" x="5260975" y="2968625"/>
          <p14:tracePt t="94163" x="5270500" y="2968625"/>
          <p14:tracePt t="94179" x="5280025" y="2968625"/>
          <p14:tracePt t="94186" x="5297488" y="2968625"/>
          <p14:tracePt t="94194" x="5307013" y="2968625"/>
          <p14:tracePt t="94201" x="5326063" y="2968625"/>
          <p14:tracePt t="94209" x="5334000" y="2968625"/>
          <p14:tracePt t="94217" x="5343525" y="2968625"/>
          <p14:tracePt t="94225" x="5362575" y="2968625"/>
          <p14:tracePt t="94233" x="5380038" y="2968625"/>
          <p14:tracePt t="94239" x="5399088" y="2968625"/>
          <p14:tracePt t="94249" x="5416550" y="2968625"/>
          <p14:tracePt t="94255" x="5435600" y="2976563"/>
          <p14:tracePt t="94263" x="5462588" y="2976563"/>
          <p14:tracePt t="94269" x="5481638" y="2976563"/>
          <p14:tracePt t="94278" x="5499100" y="2976563"/>
          <p14:tracePt t="94285" x="5518150" y="2976563"/>
          <p14:tracePt t="94293" x="5535613" y="2976563"/>
          <p14:tracePt t="94300" x="5554663" y="2976563"/>
          <p14:tracePt t="94308" x="5581650" y="2976563"/>
          <p14:tracePt t="94315" x="5599113" y="2976563"/>
          <p14:tracePt t="94323" x="5618163" y="2976563"/>
          <p14:tracePt t="94332" x="5664200" y="2976563"/>
          <p14:tracePt t="94338" x="5691188" y="2976563"/>
          <p14:tracePt t="94346" x="5718175" y="2976563"/>
          <p14:tracePt t="94353" x="5754688" y="2976563"/>
          <p14:tracePt t="94361" x="5791200" y="2976563"/>
          <p14:tracePt t="94368" x="5810250" y="2968625"/>
          <p14:tracePt t="94376" x="5827713" y="2968625"/>
          <p14:tracePt t="94384" x="5854700" y="2968625"/>
          <p14:tracePt t="94392" x="5873750" y="2968625"/>
          <p14:tracePt t="94400" x="5891213" y="2968625"/>
          <p14:tracePt t="94407" x="5910263" y="2968625"/>
          <p14:tracePt t="94415" x="5929313" y="2968625"/>
          <p14:tracePt t="94422" x="5937250" y="2968625"/>
          <p14:tracePt t="94430" x="5973763" y="2968625"/>
          <p14:tracePt t="94437" x="5992813" y="2968625"/>
          <p14:tracePt t="94444" x="6019800" y="2968625"/>
          <p14:tracePt t="94451" x="6038850" y="2968625"/>
          <p14:tracePt t="94459" x="6056313" y="2968625"/>
          <p14:tracePt t="94467" x="6092825" y="2959100"/>
          <p14:tracePt t="94475" x="6138863" y="2959100"/>
          <p14:tracePt t="94483" x="6156325" y="2959100"/>
          <p14:tracePt t="94491" x="6184900" y="2949575"/>
          <p14:tracePt t="94500" x="6202363" y="2949575"/>
          <p14:tracePt t="94505" x="6221413" y="2949575"/>
          <p14:tracePt t="94513" x="6248400" y="2940050"/>
          <p14:tracePt t="94520" x="6265863" y="2940050"/>
          <p14:tracePt t="94528" x="6302375" y="2940050"/>
          <p14:tracePt t="94535" x="6321425" y="2940050"/>
          <p14:tracePt t="94543" x="6357938" y="2940050"/>
          <p14:tracePt t="94558" x="6375400" y="2940050"/>
          <p14:tracePt t="94566" x="6384925" y="2940050"/>
          <p14:tracePt t="94573" x="6394450" y="2940050"/>
          <p14:tracePt t="94589" x="6403975" y="2940050"/>
          <p14:tracePt t="94603" x="6411913" y="2940050"/>
          <p14:tracePt t="94610" x="6421438" y="2940050"/>
          <p14:tracePt t="94626" x="6440488" y="2940050"/>
          <p14:tracePt t="94633" x="6448425" y="2940050"/>
          <p14:tracePt t="94642" x="6457950" y="2940050"/>
          <p14:tracePt t="94657" x="6467475" y="2940050"/>
          <p14:tracePt t="94989" x="6338888" y="2913063"/>
          <p14:tracePt t="94996" x="6175375" y="2903538"/>
          <p14:tracePt t="95003" x="5973763" y="2886075"/>
          <p14:tracePt t="95011" x="5810250" y="2867025"/>
          <p14:tracePt t="95018" x="5608638" y="2857500"/>
          <p14:tracePt t="95026" x="5408613" y="2840038"/>
          <p14:tracePt t="95033" x="5243513" y="2813050"/>
          <p14:tracePt t="95042" x="5106988" y="2794000"/>
          <p14:tracePt t="95050" x="4960938" y="2776538"/>
          <p14:tracePt t="95056" x="4832350" y="2776538"/>
          <p14:tracePt t="95066" x="4703763" y="2776538"/>
          <p14:tracePt t="95071" x="4594225" y="2776538"/>
          <p14:tracePt t="95080" x="4448175" y="2767013"/>
          <p14:tracePt t="95086" x="4375150" y="2767013"/>
          <p14:tracePt t="95094" x="4321175" y="2757488"/>
          <p14:tracePt t="95101" x="4219575" y="2757488"/>
          <p14:tracePt t="95109" x="4165600" y="2757488"/>
          <p14:tracePt t="95116" x="4129088" y="2757488"/>
          <p14:tracePt t="95125" x="4102100" y="2757488"/>
          <p14:tracePt t="95133" x="4056063" y="2740025"/>
          <p14:tracePt t="95140" x="3992563" y="2747963"/>
          <p14:tracePt t="95149" x="3956050" y="2747963"/>
          <p14:tracePt t="95154" x="3910013" y="2747963"/>
          <p14:tracePt t="95162" x="3854450" y="2757488"/>
          <p14:tracePt t="95169" x="3800475" y="2767013"/>
          <p14:tracePt t="95177" x="3754438" y="2767013"/>
          <p14:tracePt t="95185" x="3727450" y="2776538"/>
          <p14:tracePt t="95193" x="3698875" y="2776538"/>
          <p14:tracePt t="95200" x="3671888" y="2776538"/>
          <p14:tracePt t="95207" x="3617913" y="2776538"/>
          <p14:tracePt t="95215" x="3571875" y="2784475"/>
          <p14:tracePt t="95223" x="3525838" y="2784475"/>
          <p14:tracePt t="95232" x="3498850" y="2803525"/>
          <p14:tracePt t="95237" x="3462338" y="2803525"/>
          <p14:tracePt t="95245" x="3406775" y="2813050"/>
          <p14:tracePt t="95252" x="3370263" y="2813050"/>
          <p14:tracePt t="95261" x="3306763" y="2820988"/>
          <p14:tracePt t="95269" x="3224213" y="2830513"/>
          <p14:tracePt t="95275" x="3151188" y="2857500"/>
          <p14:tracePt t="95282" x="3087688" y="2876550"/>
          <p14:tracePt t="95291" x="2995613" y="2876550"/>
          <p14:tracePt t="95299" x="2914650" y="2903538"/>
          <p14:tracePt t="95306" x="2859088" y="2913063"/>
          <p14:tracePt t="95315" x="2805113" y="2913063"/>
          <p14:tracePt t="95321" x="2722563" y="2913063"/>
          <p14:tracePt t="95329" x="2686050" y="2913063"/>
          <p14:tracePt t="95336" x="2657475" y="2913063"/>
          <p14:tracePt t="95344" x="2640013" y="2913063"/>
          <p14:tracePt t="95351" x="2630488" y="2913063"/>
          <p14:tracePt t="95360" x="2620963" y="2913063"/>
          <p14:tracePt t="95367" x="2593975" y="2913063"/>
          <p14:tracePt t="95374" x="2576513" y="2913063"/>
          <p14:tracePt t="95383" x="2566988" y="2913063"/>
          <p14:tracePt t="95399" x="2547938" y="2913063"/>
          <p14:tracePt t="95405" x="2540000" y="2913063"/>
          <p14:tracePt t="95415" x="2530475" y="2913063"/>
          <p14:tracePt t="95420" x="2511425" y="2913063"/>
          <p14:tracePt t="95428" x="2493963" y="2913063"/>
          <p14:tracePt t="95435" x="2484438" y="2913063"/>
          <p14:tracePt t="95450" x="2466975" y="2894013"/>
          <p14:tracePt t="95466" x="2447925" y="2894013"/>
          <p14:tracePt t="95473" x="2438400" y="2894013"/>
          <p14:tracePt t="95481" x="2430463" y="2894013"/>
          <p14:tracePt t="95489" x="2420938" y="2894013"/>
          <p14:tracePt t="95498" x="2411413" y="2894013"/>
          <p14:tracePt t="95512" x="2401888" y="2886075"/>
          <p14:tracePt t="95518" x="2393950" y="2886075"/>
          <p14:tracePt t="95527" x="2384425" y="2886075"/>
          <p14:tracePt t="95617" x="2374900" y="2886075"/>
          <p14:tracePt t="95632" x="2357438" y="2876550"/>
          <p14:tracePt t="95641" x="2347913" y="2876550"/>
          <p14:tracePt t="95656" x="2338388" y="2876550"/>
          <p14:tracePt t="95664" x="2328863" y="2867025"/>
          <p14:tracePt t="95670" x="2320925" y="2867025"/>
          <p14:tracePt t="95679" x="2311400" y="2867025"/>
          <p14:tracePt t="95686" x="2284413" y="2857500"/>
          <p14:tracePt t="95694" x="2274888" y="2857500"/>
          <p14:tracePt t="95701" x="2265363" y="2857500"/>
          <p14:tracePt t="95709" x="2238375" y="2849563"/>
          <p14:tracePt t="95717" x="2228850" y="2849563"/>
          <p14:tracePt t="95725" x="2211388" y="2849563"/>
          <p14:tracePt t="95732" x="2201863" y="2849563"/>
          <p14:tracePt t="95740" x="2192338" y="2849563"/>
          <p14:tracePt t="95749" x="2182813" y="2849563"/>
          <p14:tracePt t="95755" x="2174875" y="2849563"/>
          <p14:tracePt t="97059" x="2182813" y="2857500"/>
          <p14:tracePt t="97066" x="2192338" y="2867025"/>
          <p14:tracePt t="97073" x="2201863" y="2876550"/>
          <p14:tracePt t="97082" x="2211388" y="2903538"/>
          <p14:tracePt t="97089" x="2228850" y="2922588"/>
          <p14:tracePt t="97098" x="2247900" y="2976563"/>
          <p14:tracePt t="97104" x="2265363" y="3022600"/>
          <p14:tracePt t="97114" x="2284413" y="3086100"/>
          <p14:tracePt t="97119" x="2301875" y="3141663"/>
          <p14:tracePt t="97127" x="2320925" y="3205163"/>
          <p14:tracePt t="97134" x="2328863" y="3251200"/>
          <p14:tracePt t="97142" x="2347913" y="3287713"/>
          <p14:tracePt t="97150" x="2357438" y="3370263"/>
          <p14:tracePt t="97157" x="2365375" y="3406775"/>
          <p14:tracePt t="97164" x="2365375" y="3451225"/>
          <p14:tracePt t="97172" x="2365375" y="3470275"/>
          <p14:tracePt t="97181" x="2365375" y="3487738"/>
          <p14:tracePt t="97188" x="2365375" y="3506788"/>
          <p14:tracePt t="97197" x="2365375" y="3516313"/>
          <p14:tracePt t="97202" x="2365375" y="3524250"/>
          <p14:tracePt t="97211" x="2365375" y="3533775"/>
          <p14:tracePt t="97219" x="2365375" y="3552825"/>
          <p14:tracePt t="97225" x="2365375" y="3570288"/>
          <p14:tracePt t="97233" x="2365375" y="3589338"/>
          <p14:tracePt t="97241" x="2365375" y="3616325"/>
          <p14:tracePt t="97249" x="2365375" y="3633788"/>
          <p14:tracePt t="97256" x="2365375" y="3662363"/>
          <p14:tracePt t="97265" x="2365375" y="3679825"/>
          <p14:tracePt t="97272" x="2365375" y="3698875"/>
          <p14:tracePt t="97281" x="2365375" y="3725863"/>
          <p14:tracePt t="97287" x="2365375" y="3743325"/>
          <p14:tracePt t="97295" x="2365375" y="3762375"/>
          <p14:tracePt t="97302" x="2365375" y="3771900"/>
          <p14:tracePt t="97310" x="2365375" y="3779838"/>
          <p14:tracePt t="97316" x="2365375" y="3808413"/>
          <p14:tracePt t="97332" x="2365375" y="3825875"/>
          <p14:tracePt t="97340" x="2365375" y="3835400"/>
          <p14:tracePt t="97348" x="2365375" y="3852863"/>
          <p14:tracePt t="97355" x="2365375" y="3862388"/>
          <p14:tracePt t="97364" x="2365375" y="3881438"/>
          <p14:tracePt t="97370" x="2365375" y="3898900"/>
          <p14:tracePt t="97385" x="2365375" y="3908425"/>
          <p14:tracePt t="97393" x="2365375" y="3917950"/>
          <p14:tracePt t="97423" x="2365375" y="3927475"/>
          <p14:tracePt t="97530" x="2357438" y="3927475"/>
          <p14:tracePt t="97537" x="2357438" y="3908425"/>
          <p14:tracePt t="97546" x="2347913" y="3852863"/>
          <p14:tracePt t="97553" x="2338388" y="3779838"/>
          <p14:tracePt t="97561" x="2338388" y="3616325"/>
          <p14:tracePt t="97567" x="2338388" y="3451225"/>
          <p14:tracePt t="97575" x="2338388" y="3287713"/>
          <p14:tracePt t="97582" x="2357438" y="3086100"/>
          <p14:tracePt t="97590" x="2374900" y="2922588"/>
          <p14:tracePt t="97599" x="2384425" y="2830513"/>
          <p14:tracePt t="97606" x="2411413" y="2693988"/>
          <p14:tracePt t="97614" x="2438400" y="2620963"/>
          <p14:tracePt t="97621" x="2457450" y="2557463"/>
          <p14:tracePt t="97631" x="2466975" y="2501900"/>
          <p14:tracePt t="97636" x="2474913" y="2438400"/>
          <p14:tracePt t="97644" x="2484438" y="2411413"/>
          <p14:tracePt t="97651" x="2484438" y="2365375"/>
          <p14:tracePt t="97659" x="2493963" y="2338388"/>
          <p14:tracePt t="97668" x="2493963" y="2309813"/>
          <p14:tracePt t="97675" x="2503488" y="2265363"/>
          <p14:tracePt t="97682" x="2503488" y="2246313"/>
          <p14:tracePt t="97705" x="2503488" y="2236788"/>
          <p14:tracePt t="97918" x="2503488" y="2265363"/>
          <p14:tracePt t="97925" x="2493963" y="2301875"/>
          <p14:tracePt t="97932" x="2493963" y="2338388"/>
          <p14:tracePt t="97941" x="2484438" y="2355850"/>
          <p14:tracePt t="97953" x="2484438" y="2365375"/>
          <p14:tracePt t="97955" x="2466975" y="2401888"/>
          <p14:tracePt t="97963" x="2466975" y="2428875"/>
          <p14:tracePt t="97971" x="2457450" y="2455863"/>
          <p14:tracePt t="97980" x="2457450" y="2474913"/>
          <p14:tracePt t="97986" x="2447925" y="2492375"/>
          <p14:tracePt t="97994" x="2447925" y="2528888"/>
          <p14:tracePt t="98001" x="2438400" y="2547938"/>
          <p14:tracePt t="98009" x="2438400" y="2557463"/>
          <p14:tracePt t="98016" x="2438400" y="2565400"/>
          <p14:tracePt t="98031" x="2438400" y="2584450"/>
          <p14:tracePt t="98070" x="2438400" y="2593975"/>
          <p14:tracePt t="98077" x="2430463" y="2611438"/>
          <p14:tracePt t="98084" x="2430463" y="2630488"/>
          <p14:tracePt t="98093" x="2430463" y="2638425"/>
          <p14:tracePt t="98099" x="2430463" y="2647950"/>
          <p14:tracePt t="98115" x="2420938" y="2647950"/>
          <p14:tracePt t="98123" x="2420938" y="2657475"/>
          <p14:tracePt t="98168" x="2420938" y="2667000"/>
          <p14:tracePt t="98183" x="2420938" y="2674938"/>
          <p14:tracePt t="98191" x="2420938" y="2693988"/>
          <p14:tracePt t="98198" x="2411413" y="2720975"/>
          <p14:tracePt t="98207" x="2401888" y="2767013"/>
          <p14:tracePt t="98215" x="2401888" y="2803525"/>
          <p14:tracePt t="98222" x="2393950" y="2849563"/>
          <p14:tracePt t="98230" x="2384425" y="2886075"/>
          <p14:tracePt t="98237" x="2365375" y="2922588"/>
          <p14:tracePt t="98246" x="2347913" y="2959100"/>
          <p14:tracePt t="98252" x="2338388" y="2995613"/>
          <p14:tracePt t="98260" x="2328863" y="3022600"/>
          <p14:tracePt t="98267" x="2328863" y="3032125"/>
          <p14:tracePt t="98275" x="2320925" y="3049588"/>
          <p14:tracePt t="98290" x="2320925" y="3059113"/>
          <p14:tracePt t="98807" x="2320925" y="3105150"/>
          <p14:tracePt t="98814" x="2320925" y="3132138"/>
          <p14:tracePt t="98823" x="2320925" y="3178175"/>
          <p14:tracePt t="98830" x="2320925" y="3205163"/>
          <p14:tracePt t="98838" x="2320925" y="3232150"/>
          <p14:tracePt t="98847" x="2320925" y="3251200"/>
          <p14:tracePt t="98852" x="2320925" y="3278188"/>
          <p14:tracePt t="98860" x="2328863" y="3305175"/>
          <p14:tracePt t="98868" x="2328863" y="3324225"/>
          <p14:tracePt t="98875" x="2328863" y="3341688"/>
          <p14:tracePt t="98882" x="2328863" y="3351213"/>
          <p14:tracePt t="98891" x="2328863" y="3360738"/>
          <p14:tracePt t="98898" x="2328863" y="3370263"/>
          <p14:tracePt t="98905" x="2328863" y="3378200"/>
          <p14:tracePt t="98921" x="2328863" y="3387725"/>
          <p14:tracePt t="98948" x="2328863" y="3397250"/>
          <p14:tracePt t="98966" x="2328863" y="3406775"/>
          <p14:tracePt t="98974" x="2328863" y="3414713"/>
          <p14:tracePt t="98981" x="2328863" y="3433763"/>
          <p14:tracePt t="98990" x="2328863" y="3460750"/>
          <p14:tracePt t="98997" x="2328863" y="3479800"/>
          <p14:tracePt t="99005" x="2328863" y="3487738"/>
          <p14:tracePt t="99013" x="2328863" y="3497263"/>
          <p14:tracePt t="99019" x="2328863" y="3506788"/>
          <p14:tracePt t="99157" x="2338388" y="3516313"/>
          <p14:tracePt t="99163" x="2347913" y="3516313"/>
          <p14:tracePt t="99171" x="2347913" y="3524250"/>
          <p14:tracePt t="99180" x="2365375" y="3533775"/>
          <p14:tracePt t="99187" x="2411413" y="3533775"/>
          <p14:tracePt t="99196" x="2447925" y="3543300"/>
          <p14:tracePt t="99202" x="2511425" y="3543300"/>
          <p14:tracePt t="99210" x="2547938" y="3543300"/>
          <p14:tracePt t="99217" x="2593975" y="3543300"/>
          <p14:tracePt t="99225" x="2640013" y="3524250"/>
          <p14:tracePt t="99232" x="2732088" y="3479800"/>
          <p14:tracePt t="99241" x="2813050" y="3443288"/>
          <p14:tracePt t="99249" x="2895600" y="3370263"/>
          <p14:tracePt t="99255" x="2995613" y="3297238"/>
          <p14:tracePt t="99264" x="3097213" y="3224213"/>
          <p14:tracePt t="99271" x="3170238" y="3168650"/>
          <p14:tracePt t="99280" x="3252788" y="3105150"/>
          <p14:tracePt t="99286" x="3297238" y="3078163"/>
          <p14:tracePt t="99295" x="3325813" y="3059113"/>
          <p14:tracePt t="99301" x="3333750" y="3049588"/>
          <p14:tracePt t="99309" x="3343275" y="3041650"/>
          <p14:tracePt t="99316" x="3352800" y="3041650"/>
          <p14:tracePt t="99332" x="3362325" y="3032125"/>
          <p14:tracePt t="99347" x="3370263" y="3032125"/>
          <p14:tracePt t="99355" x="3389313" y="3032125"/>
          <p14:tracePt t="99363" x="3406775" y="3022600"/>
          <p14:tracePt t="99370" x="3416300" y="3013075"/>
          <p14:tracePt t="99379" x="3435350" y="3005138"/>
          <p14:tracePt t="99385" x="3443288" y="2995613"/>
          <p14:tracePt t="99393" x="3452813" y="2995613"/>
          <p14:tracePt t="99492" x="3462338" y="2995613"/>
          <p14:tracePt t="99498" x="3471863" y="2995613"/>
          <p14:tracePt t="99507" x="3479800" y="2995613"/>
          <p14:tracePt t="99514" x="3489325" y="2995613"/>
          <p14:tracePt t="99521" x="3498850" y="3005138"/>
          <p14:tracePt t="99530" x="3516313" y="3022600"/>
          <p14:tracePt t="99546" x="3535363" y="3032125"/>
          <p14:tracePt t="99552" x="3544888" y="3049588"/>
          <p14:tracePt t="99560" x="3552825" y="3068638"/>
          <p14:tracePt t="99567" x="3562350" y="3095625"/>
          <p14:tracePt t="99575" x="3562350" y="3105150"/>
          <p14:tracePt t="99584" x="3581400" y="3151188"/>
          <p14:tracePt t="99590" x="3589338" y="3195638"/>
          <p14:tracePt t="99597" x="3589338" y="3224213"/>
          <p14:tracePt t="99605" x="3598863" y="3251200"/>
          <p14:tracePt t="99613" x="3608388" y="3268663"/>
          <p14:tracePt t="99620" x="3608388" y="3287713"/>
          <p14:tracePt t="99629" x="3617913" y="3314700"/>
          <p14:tracePt t="99635" x="3617913" y="3324225"/>
          <p14:tracePt t="99643" x="3617913" y="3333750"/>
          <p14:tracePt t="99650" x="3617913" y="3341688"/>
          <p14:tracePt t="99665" x="3617913" y="3351213"/>
          <p14:tracePt t="99673" x="3625850" y="3351213"/>
          <p14:tracePt t="99696" x="3625850" y="3360738"/>
          <p14:tracePt t="99703" x="3625850" y="3370263"/>
          <p14:tracePt t="99713" x="3635375" y="3378200"/>
          <p14:tracePt t="99718" x="3644900" y="3397250"/>
          <p14:tracePt t="99727" x="3644900" y="3414713"/>
          <p14:tracePt t="99733" x="3654425" y="3424238"/>
          <p14:tracePt t="99742" x="3654425" y="3433763"/>
          <p14:tracePt t="99749" x="3654425" y="3443288"/>
          <p14:tracePt t="99757" x="3654425" y="3460750"/>
          <p14:tracePt t="99765" x="3662363" y="3460750"/>
          <p14:tracePt t="99780" x="3662363" y="3470275"/>
          <p14:tracePt t="99825" x="3671888" y="3470275"/>
          <p14:tracePt t="99833" x="3698875" y="3479800"/>
          <p14:tracePt t="99841" x="3717925" y="3487738"/>
          <p14:tracePt t="99849" x="3744913" y="3506788"/>
          <p14:tracePt t="99856" x="3790950" y="3506788"/>
          <p14:tracePt t="99864" x="3846513" y="3516313"/>
          <p14:tracePt t="99871" x="3919538" y="3516313"/>
          <p14:tracePt t="99879" x="4000500" y="3506788"/>
          <p14:tracePt t="99886" x="4073525" y="3497263"/>
          <p14:tracePt t="99896" x="4156075" y="3470275"/>
          <p14:tracePt t="99901" x="4192588" y="3460750"/>
          <p14:tracePt t="99909" x="4238625" y="3451225"/>
          <p14:tracePt t="99917" x="4265613" y="3433763"/>
          <p14:tracePt t="99924" x="4338638" y="3414713"/>
          <p14:tracePt t="99931" x="4403725" y="3406775"/>
          <p14:tracePt t="99939" x="4457700" y="3397250"/>
          <p14:tracePt t="99947" x="4521200" y="3378200"/>
          <p14:tracePt t="99954" x="4557713" y="3370263"/>
          <p14:tracePt t="99969" x="4594225" y="3360738"/>
          <p14:tracePt t="99979" x="4613275" y="3351213"/>
          <p14:tracePt t="100076" x="4603750" y="3341688"/>
          <p14:tracePt t="100083" x="4567238" y="3333750"/>
          <p14:tracePt t="100092" x="4467225" y="3287713"/>
          <p14:tracePt t="100098" x="4321175" y="3260725"/>
          <p14:tracePt t="100107" x="4138613" y="3241675"/>
          <p14:tracePt t="100115" x="3956050" y="3232150"/>
          <p14:tracePt t="100122" x="3817938" y="3205163"/>
          <p14:tracePt t="100130" x="3654425" y="3187700"/>
          <p14:tracePt t="100137" x="3525838" y="3159125"/>
          <p14:tracePt t="100146" x="3416300" y="3141663"/>
          <p14:tracePt t="100152" x="3343275" y="3141663"/>
          <p14:tracePt t="100159" x="3224213" y="3132138"/>
          <p14:tracePt t="100167" x="3114675" y="3132138"/>
          <p14:tracePt t="100175" x="3041650" y="3132138"/>
          <p14:tracePt t="100182" x="2932113" y="3132138"/>
          <p14:tracePt t="100190" x="2859088" y="3114675"/>
          <p14:tracePt t="100197" x="2805113" y="3114675"/>
          <p14:tracePt t="100205" x="2722563" y="3105150"/>
          <p14:tracePt t="100213" x="2649538" y="3105150"/>
          <p14:tracePt t="100221" x="2576513" y="3095625"/>
          <p14:tracePt t="100229" x="2511425" y="3095625"/>
          <p14:tracePt t="100236" x="2474913" y="3078163"/>
          <p14:tracePt t="100243" x="2447925" y="3078163"/>
          <p14:tracePt t="100251" x="2411413" y="3078163"/>
          <p14:tracePt t="100258" x="2374900" y="3086100"/>
          <p14:tracePt t="100265" x="2320925" y="3086100"/>
          <p14:tracePt t="100273" x="2284413" y="3086100"/>
          <p14:tracePt t="100281" x="2255838" y="3095625"/>
          <p14:tracePt t="100289" x="2228850" y="3095625"/>
          <p14:tracePt t="100296" x="2201863" y="3095625"/>
          <p14:tracePt t="100304" x="2165350" y="3095625"/>
          <p14:tracePt t="100312" x="2146300" y="3078163"/>
          <p14:tracePt t="100319" x="2119313" y="3078163"/>
          <p14:tracePt t="100328" x="2092325" y="3068638"/>
          <p14:tracePt t="100334" x="2073275" y="3068638"/>
          <p14:tracePt t="100342" x="2055813" y="3059113"/>
          <p14:tracePt t="100348" x="2036763" y="3059113"/>
          <p14:tracePt t="100356" x="2019300" y="3049588"/>
          <p14:tracePt t="100365" x="2009775" y="3041650"/>
          <p14:tracePt t="100372" x="1990725" y="3041650"/>
          <p14:tracePt t="100380" x="1982788" y="3041650"/>
          <p14:tracePt t="100387" x="1946275" y="3032125"/>
          <p14:tracePt t="100395" x="1936750" y="3022600"/>
          <p14:tracePt t="100402" x="1927225" y="3005138"/>
          <p14:tracePt t="100410" x="1900238" y="2986088"/>
          <p14:tracePt t="100417" x="1900238" y="2976563"/>
          <p14:tracePt t="100440" x="1890713" y="2976563"/>
          <p14:tracePt t="100447" x="1890713" y="2968625"/>
          <p14:tracePt t="100462" x="1890713" y="2959100"/>
          <p14:tracePt t="100470" x="1881188" y="2959100"/>
          <p14:tracePt t="100479" x="1881188" y="2949575"/>
          <p14:tracePt t="100493" x="1881188" y="2940050"/>
          <p14:tracePt t="100515" x="1881188" y="2930525"/>
          <p14:tracePt t="100530" x="1881188" y="2922588"/>
          <p14:tracePt t="100546" x="1881188" y="2913063"/>
          <p14:tracePt t="100553" x="1881188" y="2903538"/>
          <p14:tracePt t="100568" x="1881188" y="2894013"/>
          <p14:tracePt t="100591" x="1881188" y="2886075"/>
          <p14:tracePt t="100621" x="1881188" y="2876550"/>
          <p14:tracePt t="100635" x="1881188" y="2857500"/>
          <p14:tracePt t="100643" x="1890713" y="2857500"/>
          <p14:tracePt t="100650" x="1890713" y="2840038"/>
          <p14:tracePt t="100666" x="1900238" y="2820988"/>
          <p14:tracePt t="100674" x="1909763" y="2813050"/>
          <p14:tracePt t="100682" x="1917700" y="2813050"/>
          <p14:tracePt t="100689" x="1927225" y="2803525"/>
          <p14:tracePt t="100696" x="1936750" y="2784475"/>
          <p14:tracePt t="100704" x="1946275" y="2776538"/>
          <p14:tracePt t="100713" x="1954213" y="2767013"/>
          <p14:tracePt t="100719" x="1963738" y="2767013"/>
          <p14:tracePt t="100728" x="1973263" y="2757488"/>
          <p14:tracePt t="100733" x="1982788" y="2747963"/>
          <p14:tracePt t="100741" x="2000250" y="2740025"/>
          <p14:tracePt t="100750" x="2009775" y="2740025"/>
          <p14:tracePt t="100757" x="2019300" y="2740025"/>
          <p14:tracePt t="100764" x="2027238" y="2730500"/>
          <p14:tracePt t="100772" x="2036763" y="2720975"/>
          <p14:tracePt t="100780" x="2046288" y="2720975"/>
          <p14:tracePt t="100786" x="2063750" y="2711450"/>
          <p14:tracePt t="100797" x="2073275" y="2693988"/>
          <p14:tracePt t="100802" x="2092325" y="2684463"/>
          <p14:tracePt t="100811" x="2119313" y="2674938"/>
          <p14:tracePt t="100817" x="2136775" y="2674938"/>
          <p14:tracePt t="100824" x="2146300" y="2667000"/>
          <p14:tracePt t="100832" x="2155825" y="2657475"/>
          <p14:tracePt t="100840" x="2174875" y="2657475"/>
          <p14:tracePt t="100848" x="2182813" y="2647950"/>
          <p14:tracePt t="100855" x="2192338" y="2638425"/>
          <p14:tracePt t="100997" x="2192338" y="2647950"/>
          <p14:tracePt t="101004" x="2192338" y="2657475"/>
          <p14:tracePt t="101012" x="2192338" y="2674938"/>
          <p14:tracePt t="101020" x="2192338" y="2684463"/>
          <p14:tracePt t="101029" x="2192338" y="2703513"/>
          <p14:tracePt t="101036" x="2192338" y="2720975"/>
          <p14:tracePt t="101045" x="2182813" y="2740025"/>
          <p14:tracePt t="101051" x="2182813" y="2757488"/>
          <p14:tracePt t="101058" x="2182813" y="2776538"/>
          <p14:tracePt t="101066" x="2174875" y="2794000"/>
          <p14:tracePt t="101073" x="2174875" y="2813050"/>
          <p14:tracePt t="101082" x="2165350" y="2840038"/>
          <p14:tracePt t="101089" x="2155825" y="2867025"/>
          <p14:tracePt t="101097" x="2155825" y="2903538"/>
          <p14:tracePt t="101104" x="2146300" y="2930525"/>
          <p14:tracePt t="101113" x="2146300" y="2968625"/>
          <p14:tracePt t="101118" x="2128838" y="2995613"/>
          <p14:tracePt t="101128" x="2128838" y="3013075"/>
          <p14:tracePt t="101134" x="2128838" y="3041650"/>
          <p14:tracePt t="101142" x="2119313" y="3059113"/>
          <p14:tracePt t="101149" x="2119313" y="3068638"/>
          <p14:tracePt t="101157" x="2119313" y="3078163"/>
          <p14:tracePt t="101164" x="2119313" y="3086100"/>
          <p14:tracePt t="101180" x="2119313" y="3095625"/>
          <p14:tracePt t="101196" x="2119313" y="3105150"/>
          <p14:tracePt t="101203" x="2119313" y="3114675"/>
          <p14:tracePt t="101218" x="2100263" y="3122613"/>
          <p14:tracePt t="101225" x="2100263" y="3132138"/>
          <p14:tracePt t="101233" x="2100263" y="3151188"/>
          <p14:tracePt t="101247" x="2100263" y="3159125"/>
          <p14:tracePt t="101256" x="2100263" y="3168650"/>
          <p14:tracePt t="101263" x="2100263" y="3178175"/>
          <p14:tracePt t="101279" x="2100263" y="3187700"/>
          <p14:tracePt t="101295" x="2100263" y="3205163"/>
          <p14:tracePt t="101301" x="2100263" y="3214688"/>
          <p14:tracePt t="101316" x="2100263" y="3232150"/>
          <p14:tracePt t="101325" x="2100263" y="3241675"/>
          <p14:tracePt t="101331" x="2100263" y="3251200"/>
          <p14:tracePt t="101340" x="2100263" y="3268663"/>
          <p14:tracePt t="101346" x="2100263" y="3278188"/>
          <p14:tracePt t="101362" x="2100263" y="3287713"/>
          <p14:tracePt t="101370" x="2100263" y="3297238"/>
          <p14:tracePt t="101378" x="2100263" y="3314700"/>
          <p14:tracePt t="101385" x="2100263" y="3324225"/>
          <p14:tracePt t="101394" x="2100263" y="3333750"/>
          <p14:tracePt t="101400" x="2100263" y="3351213"/>
          <p14:tracePt t="101415" x="2100263" y="3360738"/>
          <p14:tracePt t="101423" x="2100263" y="3370263"/>
          <p14:tracePt t="101430" x="2100263" y="3378200"/>
          <p14:tracePt t="101439" x="2100263" y="3397250"/>
          <p14:tracePt t="101446" x="2100263" y="3406775"/>
          <p14:tracePt t="101454" x="2100263" y="3424238"/>
          <p14:tracePt t="101462" x="2119313" y="3433763"/>
          <p14:tracePt t="101469" x="2119313" y="3443288"/>
          <p14:tracePt t="101478" x="2119313" y="3460750"/>
          <p14:tracePt t="101484" x="2119313" y="3479800"/>
          <p14:tracePt t="101492" x="2119313" y="3506788"/>
          <p14:tracePt t="101499" x="2119313" y="3516313"/>
          <p14:tracePt t="101514" x="2119313" y="3524250"/>
          <p14:tracePt t="101529" x="2119313" y="3543300"/>
          <p14:tracePt t="101537" x="2119313" y="3552825"/>
          <p14:tracePt t="101545" x="2119313" y="3579813"/>
          <p14:tracePt t="101553" x="2119313" y="3589338"/>
          <p14:tracePt t="101562" x="2119313" y="3597275"/>
          <p14:tracePt t="101567" x="2119313" y="3616325"/>
          <p14:tracePt t="101575" x="2119313" y="3633788"/>
          <p14:tracePt t="101583" x="2119313" y="3662363"/>
          <p14:tracePt t="101591" x="2128838" y="3689350"/>
          <p14:tracePt t="101597" x="2128838" y="3698875"/>
          <p14:tracePt t="101605" x="2128838" y="3716338"/>
          <p14:tracePt t="101613" x="2128838" y="3735388"/>
          <p14:tracePt t="101621" x="2128838" y="3752850"/>
          <p14:tracePt t="101629" x="2128838" y="3771900"/>
          <p14:tracePt t="101636" x="2128838" y="3789363"/>
          <p14:tracePt t="101644" x="2128838" y="3798888"/>
          <p14:tracePt t="101651" x="2128838" y="3816350"/>
          <p14:tracePt t="101658" x="2136775" y="3816350"/>
          <p14:tracePt t="101665" x="2136775" y="3825875"/>
          <p14:tracePt t="101680" x="2136775" y="3835400"/>
          <p14:tracePt t="101690" x="2136775" y="3844925"/>
          <p14:tracePt t="101696" x="2136775" y="3862388"/>
          <p14:tracePt t="101704" x="2136775" y="3871913"/>
          <p14:tracePt t="101712" x="2136775" y="3881438"/>
          <p14:tracePt t="101788" x="2136775" y="3898900"/>
          <p14:tracePt t="101795" x="2136775" y="3917950"/>
          <p14:tracePt t="101804" x="2146300" y="3935413"/>
          <p14:tracePt t="101810" x="2146300" y="3963988"/>
          <p14:tracePt t="101819" x="2146300" y="3971925"/>
          <p14:tracePt t="101828" x="2146300" y="3981450"/>
          <p14:tracePt t="101834" x="2146300" y="3990975"/>
          <p14:tracePt t="101918" x="2146300" y="4000500"/>
          <p14:tracePt t="101925" x="2155825" y="4008438"/>
          <p14:tracePt t="101932" x="2165350" y="4027488"/>
          <p14:tracePt t="101940" x="2165350" y="4044950"/>
          <p14:tracePt t="101947" x="2174875" y="4044950"/>
          <p14:tracePt t="101969" x="2182813" y="4073525"/>
          <p14:tracePt t="101970" x="2182813" y="4081463"/>
          <p14:tracePt t="101979" x="2192338" y="4081463"/>
          <p14:tracePt t="101986" x="2192338" y="4090988"/>
          <p14:tracePt t="102199" x="2201863" y="4100513"/>
          <p14:tracePt t="102206" x="2211388" y="4100513"/>
          <p14:tracePt t="102213" x="2211388" y="4110038"/>
          <p14:tracePt t="102244" x="2219325" y="4110038"/>
          <p14:tracePt t="102260" x="2219325" y="4117975"/>
          <p14:tracePt t="102267" x="2228850" y="4117975"/>
          <p14:tracePt t="102275" x="2238375" y="4127500"/>
          <p14:tracePt t="102282" x="2238375" y="4137025"/>
          <p14:tracePt t="102289" x="2255838" y="4146550"/>
          <p14:tracePt t="102305" x="2265363" y="4154488"/>
          <p14:tracePt t="102313" x="2265363" y="4164013"/>
          <p14:tracePt t="102321" x="2274888" y="4164013"/>
          <p14:tracePt t="102336" x="2274888" y="4173538"/>
          <p14:tracePt t="102344" x="2284413" y="4183063"/>
          <p14:tracePt t="102351" x="2292350" y="4183063"/>
          <p14:tracePt t="102359" x="2301875" y="4191000"/>
          <p14:tracePt t="102366" x="2301875" y="4200525"/>
          <p14:tracePt t="102373" x="2311400" y="4200525"/>
          <p14:tracePt t="102381" x="2320925" y="4210050"/>
          <p14:tracePt t="102389" x="2328863" y="4219575"/>
          <p14:tracePt t="102397" x="2328863" y="4227513"/>
          <p14:tracePt t="102420" x="2338388" y="4227513"/>
          <p14:tracePt t="102519" x="2347913" y="4237038"/>
          <p14:tracePt t="102541" x="2357438" y="4237038"/>
          <p14:tracePt t="102762" x="2357438" y="4227513"/>
          <p14:tracePt t="102769" x="2357438" y="4210050"/>
          <p14:tracePt t="102777" x="2357438" y="4200525"/>
          <p14:tracePt t="102784" x="2357438" y="4191000"/>
          <p14:tracePt t="102800" x="2357438" y="4183063"/>
          <p14:tracePt t="102807" x="2347913" y="4164013"/>
          <p14:tracePt t="102814" x="2338388" y="4146550"/>
          <p14:tracePt t="102822" x="2338388" y="4127500"/>
          <p14:tracePt t="102830" x="2328863" y="4117975"/>
          <p14:tracePt t="102845" x="2320925" y="4117975"/>
          <p14:tracePt t="102861" x="2320925" y="4110038"/>
          <p14:tracePt t="102877" x="2311400" y="4100513"/>
          <p14:tracePt t="102883" x="2301875" y="4090988"/>
          <p14:tracePt t="102891" x="2292350" y="4081463"/>
          <p14:tracePt t="102898" x="2274888" y="4073525"/>
          <p14:tracePt t="102906" x="2265363" y="4073525"/>
          <p14:tracePt t="102915" x="2255838" y="4064000"/>
          <p14:tracePt t="102921" x="2238375" y="4064000"/>
          <p14:tracePt t="102930" x="2219325" y="4054475"/>
          <p14:tracePt t="102945" x="2211388" y="4054475"/>
          <p14:tracePt t="102968" x="2201863" y="4044950"/>
          <p14:tracePt t="102977" x="2192338" y="4044950"/>
          <p14:tracePt t="102982" x="2182813" y="4044950"/>
          <p14:tracePt t="102990" x="2174875" y="4044950"/>
          <p14:tracePt t="102997" x="2155825" y="4044950"/>
          <p14:tracePt t="103005" x="2136775" y="4044950"/>
          <p14:tracePt t="103012" x="2128838" y="4044950"/>
          <p14:tracePt t="103020" x="2100263" y="4054475"/>
          <p14:tracePt t="103028" x="2092325" y="4054475"/>
          <p14:tracePt t="103035" x="2082800" y="4064000"/>
          <p14:tracePt t="103043" x="2073275" y="4064000"/>
          <p14:tracePt t="103051" x="2055813" y="4073525"/>
          <p14:tracePt t="103060" x="2036763" y="4073525"/>
          <p14:tracePt t="103066" x="2027238" y="4073525"/>
          <p14:tracePt t="103072" x="2009775" y="4081463"/>
          <p14:tracePt t="103080" x="2000250" y="4090988"/>
          <p14:tracePt t="103089" x="1990725" y="4110038"/>
          <p14:tracePt t="103098" x="1963738" y="4117975"/>
          <p14:tracePt t="103104" x="1946275" y="4127500"/>
          <p14:tracePt t="103112" x="1936750" y="4146550"/>
          <p14:tracePt t="103119" x="1936750" y="4154488"/>
          <p14:tracePt t="103127" x="1927225" y="4164013"/>
          <p14:tracePt t="103135" x="1917700" y="4164013"/>
          <p14:tracePt t="103144" x="1917700" y="4173538"/>
          <p14:tracePt t="103149" x="1900238" y="4173538"/>
          <p14:tracePt t="103164" x="1900238" y="4183063"/>
          <p14:tracePt t="103179" x="1890713" y="4183063"/>
          <p14:tracePt t="103188" x="1890713" y="4191000"/>
          <p14:tracePt t="103203" x="1881188" y="4200525"/>
          <p14:tracePt t="103218" x="1881188" y="4210050"/>
          <p14:tracePt t="103227" x="1873250" y="4219575"/>
          <p14:tracePt t="103241" x="1873250" y="4227513"/>
          <p14:tracePt t="103553" x="1881188" y="4227513"/>
          <p14:tracePt t="103560" x="1890713" y="4227513"/>
          <p14:tracePt t="103568" x="1900238" y="4227513"/>
          <p14:tracePt t="103583" x="1909763" y="4227513"/>
          <p14:tracePt t="103591" x="1917700" y="4227513"/>
          <p14:tracePt t="103605" x="1927225" y="4227513"/>
          <p14:tracePt t="103613" x="1936750" y="4227513"/>
          <p14:tracePt t="103622" x="1946275" y="4227513"/>
          <p14:tracePt t="103628" x="1954213" y="4227513"/>
          <p14:tracePt t="103644" x="1963738" y="4227513"/>
          <p14:tracePt t="103652" x="1973263" y="4227513"/>
          <p14:tracePt t="103667" x="1990725" y="4227513"/>
          <p14:tracePt t="103674" x="2000250" y="4227513"/>
          <p14:tracePt t="103682" x="2019300" y="4227513"/>
          <p14:tracePt t="103690" x="2027238" y="4227513"/>
          <p14:tracePt t="103705" x="2046288" y="4227513"/>
          <p14:tracePt t="103720" x="2055813" y="4227513"/>
          <p14:tracePt t="103742" x="2063750" y="4227513"/>
          <p14:tracePt t="103819" x="2073275" y="4227513"/>
          <p14:tracePt t="103827" x="2092325" y="4227513"/>
          <p14:tracePt t="103834" x="2100263" y="4227513"/>
          <p14:tracePt t="103843" x="2109788" y="4219575"/>
          <p14:tracePt t="103857" x="2119313" y="4219575"/>
          <p14:tracePt t="103864" x="2128838" y="4219575"/>
          <p14:tracePt t="103873" x="2136775" y="4219575"/>
          <p14:tracePt t="103879" x="2146300" y="4219575"/>
          <p14:tracePt t="103888" x="2155825" y="4210050"/>
          <p14:tracePt t="103903" x="2174875" y="4210050"/>
          <p14:tracePt t="103911" x="2182813" y="4200525"/>
          <p14:tracePt t="103918" x="2201863" y="4200525"/>
          <p14:tracePt t="103927" x="2211388" y="4191000"/>
          <p14:tracePt t="103932" x="2238375" y="4191000"/>
          <p14:tracePt t="103943" x="2255838" y="4183063"/>
          <p14:tracePt t="103948" x="2274888" y="4183063"/>
          <p14:tracePt t="103956" x="2292350" y="4173538"/>
          <p14:tracePt t="103965" x="2311400" y="4173538"/>
          <p14:tracePt t="103970" x="2320925" y="4154488"/>
          <p14:tracePt t="103979" x="2338388" y="4154488"/>
          <p14:tracePt t="103986" x="2357438" y="4146550"/>
          <p14:tracePt t="103995" x="2374900" y="4146550"/>
          <p14:tracePt t="104002" x="2401888" y="4137025"/>
          <p14:tracePt t="104010" x="2411413" y="4137025"/>
          <p14:tracePt t="104017" x="2438400" y="4127500"/>
          <p14:tracePt t="104026" x="2457450" y="4127500"/>
          <p14:tracePt t="104032" x="2457450" y="4117975"/>
          <p14:tracePt t="104040" x="2474913" y="4117975"/>
          <p14:tracePt t="104047" x="2484438" y="4117975"/>
          <p14:tracePt t="104054" x="2493963" y="4117975"/>
          <p14:tracePt t="104062" x="2493963" y="4110038"/>
          <p14:tracePt t="104070" x="2503488" y="4110038"/>
          <p14:tracePt t="104101" x="2511425" y="4110038"/>
          <p14:tracePt t="104298" x="2511425" y="4081463"/>
          <p14:tracePt t="104306" x="2493963" y="4054475"/>
          <p14:tracePt t="104313" x="2474913" y="4037013"/>
          <p14:tracePt t="104328" x="2466975" y="4027488"/>
          <p14:tracePt t="104336" x="2447925" y="4017963"/>
          <p14:tracePt t="104344" x="2438400" y="4000500"/>
          <p14:tracePt t="104351" x="2430463" y="3990975"/>
          <p14:tracePt t="104360" x="2420938" y="3981450"/>
          <p14:tracePt t="104367" x="2401888" y="3971925"/>
          <p14:tracePt t="104376" x="2374900" y="3963988"/>
          <p14:tracePt t="104382" x="2365375" y="3963988"/>
          <p14:tracePt t="104388" x="2357438" y="3954463"/>
          <p14:tracePt t="104396" x="2347913" y="3954463"/>
          <p14:tracePt t="104405" x="2338388" y="3954463"/>
          <p14:tracePt t="104413" x="2328863" y="3944938"/>
          <p14:tracePt t="104420" x="2311400" y="3944938"/>
          <p14:tracePt t="104427" x="2284413" y="3944938"/>
          <p14:tracePt t="104435" x="2247900" y="3944938"/>
          <p14:tracePt t="104443" x="2182813" y="3944938"/>
          <p14:tracePt t="104450" x="2136775" y="3963988"/>
          <p14:tracePt t="104460" x="2100263" y="3971925"/>
          <p14:tracePt t="104465" x="2063750" y="3971925"/>
          <p14:tracePt t="104472" x="2027238" y="3990975"/>
          <p14:tracePt t="104480" x="1990725" y="4000500"/>
          <p14:tracePt t="104488" x="1973263" y="4017963"/>
          <p14:tracePt t="104497" x="1946275" y="4044950"/>
          <p14:tracePt t="104503" x="1927225" y="4054475"/>
          <p14:tracePt t="104511" x="1917700" y="4054475"/>
          <p14:tracePt t="104518" x="1909763" y="4054475"/>
          <p14:tracePt t="104527" x="1900238" y="4054475"/>
          <p14:tracePt t="104534" x="1890713" y="4064000"/>
          <p14:tracePt t="104549" x="1881188" y="4073525"/>
          <p14:tracePt t="104557" x="1873250" y="4081463"/>
          <p14:tracePt t="104572" x="1863725" y="4090988"/>
          <p14:tracePt t="104579" x="1844675" y="4100513"/>
          <p14:tracePt t="104587" x="1836738" y="4100513"/>
          <p14:tracePt t="104845" x="1844675" y="4100513"/>
          <p14:tracePt t="104860" x="1863725" y="4100513"/>
          <p14:tracePt t="104869" x="1873250" y="4100513"/>
          <p14:tracePt t="104876" x="1881188" y="4100513"/>
          <p14:tracePt t="104884" x="1900238" y="4100513"/>
          <p14:tracePt t="104893" x="1936750" y="4100513"/>
          <p14:tracePt t="104899" x="1973263" y="4100513"/>
          <p14:tracePt t="104907" x="2000250" y="4100513"/>
          <p14:tracePt t="104914" x="2019300" y="4100513"/>
          <p14:tracePt t="104921" x="2055813" y="4090988"/>
          <p14:tracePt t="104929" x="2063750" y="4090988"/>
          <p14:tracePt t="104937" x="2109788" y="4073525"/>
          <p14:tracePt t="104945" x="2155825" y="4064000"/>
          <p14:tracePt t="104953" x="2192338" y="4064000"/>
          <p14:tracePt t="104960" x="2219325" y="4054475"/>
          <p14:tracePt t="104967" x="2265363" y="4044950"/>
          <p14:tracePt t="104976" x="2292350" y="4037013"/>
          <p14:tracePt t="104983" x="2357438" y="4027488"/>
          <p14:tracePt t="104990" x="2411413" y="4008438"/>
          <p14:tracePt t="104997" x="2457450" y="4000500"/>
          <p14:tracePt t="105005" x="2493963" y="3990975"/>
          <p14:tracePt t="105014" x="2557463" y="3981450"/>
          <p14:tracePt t="105020" x="2576513" y="3971925"/>
          <p14:tracePt t="105028" x="2593975" y="3971925"/>
          <p14:tracePt t="105036" x="2613025" y="3963988"/>
          <p14:tracePt t="105044" x="2620963" y="3963988"/>
          <p14:tracePt t="105050" x="2630488" y="3963988"/>
          <p14:tracePt t="105059" x="2640013" y="3954463"/>
          <p14:tracePt t="105073" x="2649538" y="3954463"/>
          <p14:tracePt t="105089" x="2657475" y="3954463"/>
          <p14:tracePt t="105104" x="2667000" y="3954463"/>
          <p14:tracePt t="105111" x="2676525" y="3954463"/>
          <p14:tracePt t="105226" x="2676525" y="3981450"/>
          <p14:tracePt t="105233" x="2640013" y="4037013"/>
          <p14:tracePt t="105241" x="2584450" y="4117975"/>
          <p14:tracePt t="105248" x="2530475" y="4200525"/>
          <p14:tracePt t="105256" x="2411413" y="4292600"/>
          <p14:tracePt t="105264" x="2328863" y="4346575"/>
          <p14:tracePt t="105272" x="2255838" y="4410075"/>
          <p14:tracePt t="105279" x="2182813" y="4456113"/>
          <p14:tracePt t="105287" x="2119313" y="4465638"/>
          <p14:tracePt t="105294" x="2092325" y="4483100"/>
          <p14:tracePt t="105302" x="2055813" y="4492625"/>
          <p14:tracePt t="105310" x="2046288" y="4492625"/>
          <p14:tracePt t="105318" x="2036763" y="4502150"/>
          <p14:tracePt t="105326" x="2027238" y="4502150"/>
          <p14:tracePt t="105333" x="2009775" y="4502150"/>
          <p14:tracePt t="105342" x="2000250" y="4502150"/>
          <p14:tracePt t="105347" x="1982788" y="4502150"/>
          <p14:tracePt t="105355" x="1973263" y="4502150"/>
          <p14:tracePt t="105371" x="1963738" y="4502150"/>
          <p14:tracePt t="105377" x="1954213" y="4502150"/>
          <p14:tracePt t="105386" x="1946275" y="4502150"/>
          <p14:tracePt t="105394" x="1936750" y="4502150"/>
          <p14:tracePt t="105410" x="1927225" y="4502150"/>
          <p14:tracePt t="105431" x="1917700" y="4502150"/>
          <p14:tracePt t="105470" x="1909763" y="4502150"/>
          <p14:tracePt t="105522" x="1900238" y="4502150"/>
          <p14:tracePt t="105530" x="1900238" y="4483100"/>
          <p14:tracePt t="105538" x="1900238" y="4475163"/>
          <p14:tracePt t="105545" x="1890713" y="4465638"/>
          <p14:tracePt t="105553" x="1890713" y="4446588"/>
          <p14:tracePt t="105561" x="1890713" y="4410075"/>
          <p14:tracePt t="105569" x="1890713" y="4373563"/>
          <p14:tracePt t="105576" x="1890713" y="4365625"/>
          <p14:tracePt t="105584" x="1900238" y="4319588"/>
          <p14:tracePt t="105593" x="1909763" y="4300538"/>
          <p14:tracePt t="105599" x="1936750" y="4264025"/>
          <p14:tracePt t="105606" x="1946275" y="4227513"/>
          <p14:tracePt t="105613" x="1954213" y="4219575"/>
          <p14:tracePt t="105621" x="1963738" y="4200525"/>
          <p14:tracePt t="105630" x="1973263" y="4183063"/>
          <p14:tracePt t="105636" x="1990725" y="4164013"/>
          <p14:tracePt t="105644" x="2009775" y="4137025"/>
          <p14:tracePt t="105652" x="2027238" y="4110038"/>
          <p14:tracePt t="105660" x="2063750" y="4090988"/>
          <p14:tracePt t="105667" x="2082800" y="4064000"/>
          <p14:tracePt t="105676" x="2100263" y="4054475"/>
          <p14:tracePt t="105682" x="2109788" y="4037013"/>
          <p14:tracePt t="105692" x="2128838" y="4027488"/>
          <p14:tracePt t="105697" x="2146300" y="4017963"/>
          <p14:tracePt t="105705" x="2155825" y="4008438"/>
          <p14:tracePt t="105713" x="2174875" y="4000500"/>
          <p14:tracePt t="105720" x="2182813" y="3990975"/>
          <p14:tracePt t="105729" x="2182813" y="3981450"/>
          <p14:tracePt t="105735" x="2192338" y="3981450"/>
          <p14:tracePt t="105751" x="2192338" y="3971925"/>
          <p14:tracePt t="105759" x="2211388" y="3971925"/>
          <p14:tracePt t="105865" x="2219325" y="3971925"/>
          <p14:tracePt t="105880" x="2228850" y="3971925"/>
          <p14:tracePt t="105894" x="2238375" y="3971925"/>
          <p14:tracePt t="105933" x="2238375" y="3981450"/>
          <p14:tracePt t="105953" x="2238375" y="3990975"/>
          <p14:tracePt t="105955" x="2247900" y="4000500"/>
          <p14:tracePt t="105963" x="2247900" y="4008438"/>
          <p14:tracePt t="105972" x="2255838" y="4017963"/>
          <p14:tracePt t="105986" x="2265363" y="4017963"/>
          <p14:tracePt t="105994" x="2265363" y="4027488"/>
          <p14:tracePt t="106017" x="2265363" y="4037013"/>
          <p14:tracePt t="106032" x="2274888" y="4037013"/>
          <p14:tracePt t="106041" x="2274888" y="4044950"/>
          <p14:tracePt t="106055" x="2284413" y="4054475"/>
          <p14:tracePt t="106062" x="2292350" y="4081463"/>
          <p14:tracePt t="106070" x="2301875" y="4090988"/>
          <p14:tracePt t="106092" x="2311400" y="4110038"/>
          <p14:tracePt t="106100" x="2320925" y="4127500"/>
          <p14:tracePt t="106109" x="2328863" y="4137025"/>
          <p14:tracePt t="106115" x="2328863" y="4154488"/>
          <p14:tracePt t="106123" x="2338388" y="4164013"/>
          <p14:tracePt t="106139" x="2338388" y="4173538"/>
          <p14:tracePt t="106145" x="2357438" y="4183063"/>
          <p14:tracePt t="106154" x="2357438" y="4191000"/>
          <p14:tracePt t="106161" x="2365375" y="4200525"/>
          <p14:tracePt t="106169" x="2365375" y="4219575"/>
          <p14:tracePt t="106177" x="2365375" y="4256088"/>
          <p14:tracePt t="106184" x="2365375" y="4283075"/>
          <p14:tracePt t="106192" x="2365375" y="4300538"/>
          <p14:tracePt t="106200" x="2365375" y="4337050"/>
          <p14:tracePt t="106209" x="2365375" y="4383088"/>
          <p14:tracePt t="106214" x="2338388" y="4456113"/>
          <p14:tracePt t="106222" x="2328863" y="4519613"/>
          <p14:tracePt t="106229" x="2301875" y="4565650"/>
          <p14:tracePt t="106237" x="2284413" y="4584700"/>
          <p14:tracePt t="106246" x="2274888" y="4611688"/>
          <p14:tracePt t="106252" x="2265363" y="4629150"/>
          <p14:tracePt t="106260" x="2247900" y="4638675"/>
          <p14:tracePt t="106268" x="2211388" y="4675188"/>
          <p14:tracePt t="106276" x="2182813" y="4694238"/>
          <p14:tracePt t="106283" x="2128838" y="4702175"/>
          <p14:tracePt t="106292" x="2092325" y="4711700"/>
          <p14:tracePt t="106298" x="2063750" y="4721225"/>
          <p14:tracePt t="106305" x="2046288" y="4721225"/>
          <p14:tracePt t="106313" x="2027238" y="4730750"/>
          <p14:tracePt t="106321" x="2009775" y="4730750"/>
          <p14:tracePt t="106328" x="2000250" y="4730750"/>
          <p14:tracePt t="106344" x="1982788" y="4730750"/>
          <p14:tracePt t="106360" x="1973263" y="4730750"/>
          <p14:tracePt t="106367" x="1963738" y="4730750"/>
          <p14:tracePt t="106376" x="1946275" y="4730750"/>
          <p14:tracePt t="106381" x="1927225" y="4730750"/>
          <p14:tracePt t="106391" x="1917700" y="4721225"/>
          <p14:tracePt t="106397" x="1900238" y="4711700"/>
          <p14:tracePt t="106411" x="1890713" y="4702175"/>
          <p14:tracePt t="106420" x="1890713" y="4694238"/>
          <p14:tracePt t="106427" x="1881188" y="4684713"/>
          <p14:tracePt t="106443" x="1881188" y="4675188"/>
          <p14:tracePt t="106450" x="1873250" y="4675188"/>
          <p14:tracePt t="106458" x="1873250" y="4665663"/>
          <p14:tracePt t="106465" x="1873250" y="4657725"/>
          <p14:tracePt t="106475" x="1873250" y="4648200"/>
          <p14:tracePt t="106480" x="1873250" y="4621213"/>
          <p14:tracePt t="106488" x="1873250" y="4592638"/>
          <p14:tracePt t="106495" x="1873250" y="4565650"/>
          <p14:tracePt t="106503" x="1873250" y="4548188"/>
          <p14:tracePt t="106510" x="1881188" y="4511675"/>
          <p14:tracePt t="106519" x="1890713" y="4475163"/>
          <p14:tracePt t="106525" x="1909763" y="4429125"/>
          <p14:tracePt t="106534" x="1927225" y="4383088"/>
          <p14:tracePt t="106542" x="1946275" y="4356100"/>
          <p14:tracePt t="106549" x="1954213" y="4337050"/>
          <p14:tracePt t="106558" x="1973263" y="4319588"/>
          <p14:tracePt t="106563" x="2000250" y="4283075"/>
          <p14:tracePt t="106572" x="2027238" y="4256088"/>
          <p14:tracePt t="106580" x="2046288" y="4246563"/>
          <p14:tracePt t="106587" x="2063750" y="4227513"/>
          <p14:tracePt t="106594" x="2082800" y="4210050"/>
          <p14:tracePt t="106602" x="2092325" y="4200525"/>
          <p14:tracePt t="106609" x="2109788" y="4191000"/>
          <p14:tracePt t="106616" x="2119313" y="4183063"/>
          <p14:tracePt t="106626" x="2128838" y="4173538"/>
          <p14:tracePt t="106632" x="2136775" y="4164013"/>
          <p14:tracePt t="106642" x="2146300" y="4164013"/>
          <p14:tracePt t="106662" x="2146300" y="4154488"/>
          <p14:tracePt t="106792" x="2155825" y="4154488"/>
          <p14:tracePt t="106799" x="2174875" y="4154488"/>
          <p14:tracePt t="106807" x="2182813" y="4154488"/>
          <p14:tracePt t="106822" x="2192338" y="4154488"/>
          <p14:tracePt t="106829" x="2201863" y="4154488"/>
          <p14:tracePt t="106838" x="2211388" y="4154488"/>
          <p14:tracePt t="106860" x="2211388" y="4164013"/>
          <p14:tracePt t="106867" x="2228850" y="4164013"/>
          <p14:tracePt t="106875" x="2238375" y="4164013"/>
          <p14:tracePt t="106883" x="2238375" y="4173538"/>
          <p14:tracePt t="106892" x="2247900" y="4173538"/>
          <p14:tracePt t="106898" x="2255838" y="4173538"/>
          <p14:tracePt t="106905" x="2265363" y="4183063"/>
          <p14:tracePt t="106913" x="2274888" y="4183063"/>
          <p14:tracePt t="106921" x="2284413" y="4191000"/>
          <p14:tracePt t="106928" x="2292350" y="4191000"/>
          <p14:tracePt t="106936" x="2301875" y="4191000"/>
          <p14:tracePt t="106959" x="2320925" y="4191000"/>
          <p14:tracePt t="107224" x="2311400" y="4191000"/>
          <p14:tracePt t="107231" x="2292350" y="4191000"/>
          <p14:tracePt t="107240" x="2284413" y="4191000"/>
          <p14:tracePt t="107262" x="2274888" y="4191000"/>
          <p14:tracePt t="107513" x="2274888" y="4183063"/>
          <p14:tracePt t="107527" x="2274888" y="4173538"/>
          <p14:tracePt t="107536" x="2274888" y="4164013"/>
          <p14:tracePt t="107543" x="2284413" y="4146550"/>
          <p14:tracePt t="107551" x="2284413" y="4137025"/>
          <p14:tracePt t="107566" x="2301875" y="4127500"/>
          <p14:tracePt t="107574" x="2311400" y="4117975"/>
          <p14:tracePt t="107596" x="2320925" y="4110038"/>
          <p14:tracePt t="108037" x="2311400" y="4100513"/>
          <p14:tracePt t="108152" x="2311400" y="4090988"/>
          <p14:tracePt t="108167" x="2311400" y="4081463"/>
          <p14:tracePt t="108182" x="2311400" y="4073525"/>
          <p14:tracePt t="116116" x="2311400" y="4054475"/>
          <p14:tracePt t="116124" x="2311400" y="4044950"/>
          <p14:tracePt t="116131" x="2311400" y="4027488"/>
          <p14:tracePt t="116138" x="2311400" y="4008438"/>
          <p14:tracePt t="116146" x="2311400" y="3990975"/>
          <p14:tracePt t="116154" x="2311400" y="3971925"/>
          <p14:tracePt t="116161" x="2311400" y="3963988"/>
          <p14:tracePt t="116170" x="2311400" y="3944938"/>
          <p14:tracePt t="116186" x="2311400" y="3927475"/>
          <p14:tracePt t="116192" x="2311400" y="3917950"/>
          <p14:tracePt t="116200" x="2311400" y="3908425"/>
          <p14:tracePt t="116207" x="2320925" y="3881438"/>
          <p14:tracePt t="116215" x="2320925" y="3852863"/>
          <p14:tracePt t="116221" x="2328863" y="3825875"/>
          <p14:tracePt t="116230" x="2338388" y="3789363"/>
          <p14:tracePt t="116238" x="2347913" y="3752850"/>
          <p14:tracePt t="116245" x="2347913" y="3743325"/>
          <p14:tracePt t="116253" x="2347913" y="3725863"/>
          <p14:tracePt t="116260" x="2357438" y="3716338"/>
          <p14:tracePt t="116269" x="2357438" y="3706813"/>
          <p14:tracePt t="116298" x="2365375" y="3698875"/>
          <p14:tracePt t="116305" x="2365375" y="3689350"/>
          <p14:tracePt t="116321" x="2365375" y="3679825"/>
          <p14:tracePt t="116328" x="2374900" y="3679825"/>
          <p14:tracePt t="116336" x="2374900" y="3670300"/>
          <p14:tracePt t="116381" x="2374900" y="3662363"/>
          <p14:tracePt t="116404" x="2384425" y="3652838"/>
          <p14:tracePt t="116419" x="2384425" y="3643313"/>
          <p14:tracePt t="116427" x="2393950" y="3643313"/>
          <p14:tracePt t="116434" x="2393950" y="3633788"/>
          <p14:tracePt t="116449" x="2393950" y="3625850"/>
          <p14:tracePt t="116464" x="2401888" y="3606800"/>
          <p14:tracePt t="116471" x="2401888" y="3597275"/>
          <p14:tracePt t="116487" x="2401888" y="3589338"/>
          <p14:tracePt t="116518" x="2411413" y="3579813"/>
          <p14:tracePt t="116844" x="2411413" y="3589338"/>
          <p14:tracePt t="116860" x="2401888" y="3597275"/>
          <p14:tracePt t="116875" x="2401888" y="3606800"/>
          <p14:tracePt t="116883" x="2401888" y="3616325"/>
          <p14:tracePt t="116913" x="2393950" y="3625850"/>
          <p14:tracePt t="116920" x="2393950" y="3633788"/>
          <p14:tracePt t="116943" x="2393950" y="3643313"/>
          <p14:tracePt t="116973" x="2384425" y="3643313"/>
          <p14:tracePt t="116982" x="2384425" y="3652838"/>
          <p14:tracePt t="117012" x="2384425" y="3670300"/>
          <p14:tracePt t="117034" x="2384425" y="3679825"/>
          <p14:tracePt t="117049" x="2384425" y="3689350"/>
          <p14:tracePt t="117057" x="2384425" y="3698875"/>
          <p14:tracePt t="117072" x="2374900" y="3706813"/>
          <p14:tracePt t="117080" x="2374900" y="3716338"/>
          <p14:tracePt t="117095" x="2374900" y="3725863"/>
          <p14:tracePt t="117111" x="2374900" y="3735388"/>
          <p14:tracePt t="117119" x="2374900" y="3743325"/>
          <p14:tracePt t="117125" x="2374900" y="3752850"/>
          <p14:tracePt t="117140" x="2374900" y="3762375"/>
          <p14:tracePt t="117156" x="2374900" y="3771900"/>
          <p14:tracePt t="117164" x="2374900" y="3779838"/>
          <p14:tracePt t="117170" x="2374900" y="3789363"/>
          <p14:tracePt t="117179" x="2374900" y="3798888"/>
          <p14:tracePt t="117194" x="2374900" y="3808413"/>
          <p14:tracePt t="117202" x="2374900" y="3816350"/>
          <p14:tracePt t="117209" x="2374900" y="3825875"/>
          <p14:tracePt t="117218" x="2374900" y="3835400"/>
          <p14:tracePt t="117232" x="2374900" y="3844925"/>
          <p14:tracePt t="117247" x="2365375" y="3852863"/>
          <p14:tracePt t="117254" x="2365375" y="3862388"/>
          <p14:tracePt t="117262" x="2365375" y="3871913"/>
          <p14:tracePt t="117270" x="2365375" y="3881438"/>
          <p14:tracePt t="117278" x="2365375" y="3889375"/>
          <p14:tracePt t="117286" x="2365375" y="3908425"/>
          <p14:tracePt t="117292" x="2365375" y="3917950"/>
          <p14:tracePt t="117302" x="2365375" y="3935413"/>
          <p14:tracePt t="117308" x="2357438" y="3954463"/>
          <p14:tracePt t="117315" x="2357438" y="3971925"/>
          <p14:tracePt t="117322" x="2357438" y="4000500"/>
          <p14:tracePt t="117331" x="2347913" y="4017963"/>
          <p14:tracePt t="117338" x="2347913" y="4044950"/>
          <p14:tracePt t="117346" x="2347913" y="4064000"/>
          <p14:tracePt t="117353" x="2347913" y="4081463"/>
          <p14:tracePt t="117361" x="2338388" y="4090988"/>
          <p14:tracePt t="117369" x="2338388" y="4110038"/>
          <p14:tracePt t="117384" x="2338388" y="4117975"/>
          <p14:tracePt t="117399" x="2338388" y="4127500"/>
          <p14:tracePt t="117407" x="2338388" y="4137025"/>
          <p14:tracePt t="117415" x="2338388" y="4146550"/>
          <p14:tracePt t="117437" x="2338388" y="4154488"/>
          <p14:tracePt t="117741" x="2338388" y="4146550"/>
          <p14:tracePt t="117749" x="2338388" y="4137025"/>
          <p14:tracePt t="117756" x="2338388" y="4110038"/>
          <p14:tracePt t="117764" x="2338388" y="4081463"/>
          <p14:tracePt t="117771" x="2338388" y="4064000"/>
          <p14:tracePt t="117779" x="2338388" y="4054475"/>
          <p14:tracePt t="117786" x="2338388" y="4044950"/>
          <p14:tracePt t="117794" x="2338388" y="4017963"/>
          <p14:tracePt t="117802" x="2338388" y="4000500"/>
          <p14:tracePt t="117810" x="2338388" y="3990975"/>
          <p14:tracePt t="117818" x="2357438" y="3954463"/>
          <p14:tracePt t="117825" x="2357438" y="3935413"/>
          <p14:tracePt t="117834" x="2357438" y="3917950"/>
          <p14:tracePt t="117840" x="2357438" y="3889375"/>
          <p14:tracePt t="117848" x="2365375" y="3862388"/>
          <p14:tracePt t="117855" x="2365375" y="3835400"/>
          <p14:tracePt t="117863" x="2365375" y="3789363"/>
          <p14:tracePt t="117870" x="2365375" y="3762375"/>
          <p14:tracePt t="117878" x="2365375" y="3706813"/>
          <p14:tracePt t="117885" x="2374900" y="3643313"/>
          <p14:tracePt t="117893" x="2374900" y="3589338"/>
          <p14:tracePt t="117902" x="2374900" y="3552825"/>
          <p14:tracePt t="117908" x="2384425" y="3506788"/>
          <p14:tracePt t="117918" x="2384425" y="3451225"/>
          <p14:tracePt t="117923" x="2384425" y="3424238"/>
          <p14:tracePt t="117931" x="2393950" y="3397250"/>
          <p14:tracePt t="117938" x="2393950" y="3360738"/>
          <p14:tracePt t="117954" x="2393950" y="3297238"/>
          <p14:tracePt t="117961" x="2393950" y="3251200"/>
          <p14:tracePt t="117969" x="2393950" y="3214688"/>
          <p14:tracePt t="117977" x="2393950" y="3178175"/>
          <p14:tracePt t="117985" x="2384425" y="3151188"/>
          <p14:tracePt t="117992" x="2384425" y="3114675"/>
          <p14:tracePt t="118001" x="2384425" y="3078163"/>
          <p14:tracePt t="118007" x="2374900" y="3049588"/>
          <p14:tracePt t="118015" x="2374900" y="3022600"/>
          <p14:tracePt t="118022" x="2374900" y="3005138"/>
          <p14:tracePt t="118031" x="2374900" y="2986088"/>
          <p14:tracePt t="118037" x="2374900" y="2968625"/>
          <p14:tracePt t="118045" x="2374900" y="2940050"/>
          <p14:tracePt t="118053" x="2374900" y="2922588"/>
          <p14:tracePt t="118061" x="2374900" y="2903538"/>
          <p14:tracePt t="118069" x="2374900" y="2886075"/>
          <p14:tracePt t="118076" x="2374900" y="2867025"/>
          <p14:tracePt t="118084" x="2374900" y="2857500"/>
          <p14:tracePt t="118090" x="2384425" y="2840038"/>
          <p14:tracePt t="118101" x="2384425" y="2820988"/>
          <p14:tracePt t="118106" x="2384425" y="2813050"/>
          <p14:tracePt t="118114" x="2384425" y="2803525"/>
          <p14:tracePt t="118121" x="2384425" y="2784475"/>
          <p14:tracePt t="118129" x="2384425" y="2776538"/>
          <p14:tracePt t="118136" x="2384425" y="2767013"/>
          <p14:tracePt t="118144" x="2393950" y="2757488"/>
          <p14:tracePt t="118661" x="2393950" y="2776538"/>
          <p14:tracePt t="118668" x="2401888" y="2830513"/>
          <p14:tracePt t="118676" x="2401888" y="2876550"/>
          <p14:tracePt t="118684" x="2401888" y="2913063"/>
          <p14:tracePt t="118691" x="2411413" y="2959100"/>
          <p14:tracePt t="118698" x="2411413" y="3013075"/>
          <p14:tracePt t="118706" x="2411413" y="3059113"/>
          <p14:tracePt t="118714" x="2411413" y="3095625"/>
          <p14:tracePt t="118721" x="2411413" y="3141663"/>
          <p14:tracePt t="118729" x="2411413" y="3168650"/>
          <p14:tracePt t="118736" x="2411413" y="3205163"/>
          <p14:tracePt t="118745" x="2411413" y="3224213"/>
          <p14:tracePt t="118752" x="2411413" y="3251200"/>
          <p14:tracePt t="118760" x="2411413" y="3287713"/>
          <p14:tracePt t="118768" x="2411413" y="3314700"/>
          <p14:tracePt t="118775" x="2411413" y="3341688"/>
          <p14:tracePt t="118784" x="2411413" y="3351213"/>
          <p14:tracePt t="118790" x="2411413" y="3378200"/>
          <p14:tracePt t="118797" x="2411413" y="3397250"/>
          <p14:tracePt t="118805" x="2411413" y="3406775"/>
          <p14:tracePt t="118813" x="2411413" y="3414713"/>
          <p14:tracePt t="118828" x="2411413" y="3424238"/>
          <p14:tracePt t="118835" x="2420938" y="3433763"/>
          <p14:tracePt t="118843" x="2420938" y="3451225"/>
          <p14:tracePt t="118851" x="2420938" y="3470275"/>
          <p14:tracePt t="118859" x="2420938" y="3487738"/>
          <p14:tracePt t="118868" x="2430463" y="3497263"/>
          <p14:tracePt t="118881" x="2430463" y="3516313"/>
          <p14:tracePt t="118889" x="2430463" y="3524250"/>
          <p14:tracePt t="118897" x="2430463" y="3543300"/>
          <p14:tracePt t="118903" x="2438400" y="3560763"/>
          <p14:tracePt t="118911" x="2438400" y="3579813"/>
          <p14:tracePt t="118919" x="2438400" y="3589338"/>
          <p14:tracePt t="118927" x="2438400" y="3606800"/>
          <p14:tracePt t="118935" x="2438400" y="3616325"/>
          <p14:tracePt t="118942" x="2438400" y="3633788"/>
          <p14:tracePt t="118952" x="2438400" y="3643313"/>
          <p14:tracePt t="118958" x="2438400" y="3670300"/>
          <p14:tracePt t="118965" x="2438400" y="3689350"/>
          <p14:tracePt t="118972" x="2438400" y="3706813"/>
          <p14:tracePt t="118980" x="2438400" y="3725863"/>
          <p14:tracePt t="118987" x="2438400" y="3735388"/>
          <p14:tracePt t="118995" x="2438400" y="3743325"/>
          <p14:tracePt t="119002" x="2438400" y="3752850"/>
          <p14:tracePt t="119010" x="2438400" y="3762375"/>
          <p14:tracePt t="119018" x="2438400" y="3771900"/>
          <p14:tracePt t="119025" x="2438400" y="3779838"/>
          <p14:tracePt t="119034" x="2438400" y="3798888"/>
          <p14:tracePt t="119041" x="2438400" y="3816350"/>
          <p14:tracePt t="119051" x="2438400" y="3844925"/>
          <p14:tracePt t="119056" x="2438400" y="3871913"/>
          <p14:tracePt t="119064" x="2438400" y="3927475"/>
          <p14:tracePt t="119071" x="2438400" y="3954463"/>
          <p14:tracePt t="119080" x="2438400" y="3990975"/>
          <p14:tracePt t="119086" x="2438400" y="4000500"/>
          <p14:tracePt t="119094" x="2438400" y="4008438"/>
          <p14:tracePt t="119102" x="2438400" y="4017963"/>
          <p14:tracePt t="119110" x="2438400" y="4027488"/>
          <p14:tracePt t="119117" x="2438400" y="4037013"/>
          <p14:tracePt t="119125" x="2438400" y="4044950"/>
          <p14:tracePt t="119139" x="2438400" y="4054475"/>
          <p14:tracePt t="119193" x="2438400" y="4064000"/>
          <p14:tracePt t="119201" x="2438400" y="4073525"/>
          <p14:tracePt t="119208" x="2430463" y="4081463"/>
          <p14:tracePt t="119216" x="2430463" y="4090988"/>
          <p14:tracePt t="119246" x="2430463" y="4100513"/>
          <p14:tracePt t="119338" x="2420938" y="4110038"/>
          <p14:tracePt t="119663" x="2411413" y="4064000"/>
          <p14:tracePt t="119672" x="2411413" y="4027488"/>
          <p14:tracePt t="119679" x="2411413" y="4000500"/>
          <p14:tracePt t="119686" x="2411413" y="3944938"/>
          <p14:tracePt t="119694" x="2393950" y="3881438"/>
          <p14:tracePt t="119702" x="2384425" y="3808413"/>
          <p14:tracePt t="119709" x="2384425" y="3725863"/>
          <p14:tracePt t="119718" x="2374900" y="3652838"/>
          <p14:tracePt t="119725" x="2374900" y="3579813"/>
          <p14:tracePt t="119734" x="2357438" y="3487738"/>
          <p14:tracePt t="119740" x="2357438" y="3406775"/>
          <p14:tracePt t="119750" x="2357438" y="3351213"/>
          <p14:tracePt t="119755" x="2357438" y="3297238"/>
          <p14:tracePt t="119762" x="2357438" y="3260725"/>
          <p14:tracePt t="119770" x="2357438" y="3214688"/>
          <p14:tracePt t="119778" x="2357438" y="3195638"/>
          <p14:tracePt t="119785" x="2357438" y="3168650"/>
          <p14:tracePt t="119793" x="2357438" y="3151188"/>
          <p14:tracePt t="119801" x="2357438" y="3122613"/>
          <p14:tracePt t="119808" x="2357438" y="3105150"/>
          <p14:tracePt t="119817" x="2357438" y="3086100"/>
          <p14:tracePt t="119824" x="2357438" y="3059113"/>
          <p14:tracePt t="119833" x="2357438" y="3041650"/>
          <p14:tracePt t="119839" x="2357438" y="3022600"/>
          <p14:tracePt t="119847" x="2357438" y="3013075"/>
          <p14:tracePt t="119853" x="2357438" y="3005138"/>
          <p14:tracePt t="119869" x="2357438" y="2995613"/>
          <p14:tracePt t="119907" x="2357438" y="2986088"/>
          <p14:tracePt t="119915" x="2357438" y="2968625"/>
          <p14:tracePt t="119922" x="2357438" y="2949575"/>
          <p14:tracePt t="119930" x="2357438" y="2940050"/>
          <p14:tracePt t="119937" x="2357438" y="2930525"/>
          <p14:tracePt t="119945" x="2357438" y="2922588"/>
          <p14:tracePt t="120059" x="2357438" y="2913063"/>
          <p14:tracePt t="120082" x="2357438" y="2903538"/>
          <p14:tracePt t="120090" x="2357438" y="2894013"/>
          <p14:tracePt t="120104" x="2357438" y="2886075"/>
          <p14:tracePt t="120119" x="2357438" y="2876550"/>
          <p14:tracePt t="120128" x="2357438" y="2867025"/>
          <p14:tracePt t="120143" x="2357438" y="2857500"/>
          <p14:tracePt t="120151" x="2357438" y="2849563"/>
          <p14:tracePt t="120167" x="2357438" y="2840038"/>
          <p14:tracePt t="120440" x="2357438" y="2867025"/>
          <p14:tracePt t="120447" x="2357438" y="2903538"/>
          <p14:tracePt t="120454" x="2357438" y="2940050"/>
          <p14:tracePt t="120463" x="2357438" y="2968625"/>
          <p14:tracePt t="120469" x="2357438" y="2995613"/>
          <p14:tracePt t="120478" x="2357438" y="3022600"/>
          <p14:tracePt t="120484" x="2357438" y="3041650"/>
          <p14:tracePt t="120493" x="2357438" y="3068638"/>
          <p14:tracePt t="120500" x="2357438" y="3105150"/>
          <p14:tracePt t="120508" x="2357438" y="3122613"/>
          <p14:tracePt t="120517" x="2357438" y="3132138"/>
          <p14:tracePt t="120523" x="2357438" y="3168650"/>
          <p14:tracePt t="120532" x="2357438" y="3205163"/>
          <p14:tracePt t="120538" x="2357438" y="3224213"/>
          <p14:tracePt t="120545" x="2357438" y="3232150"/>
          <p14:tracePt t="120553" x="2357438" y="3241675"/>
          <p14:tracePt t="120568" x="2365375" y="3251200"/>
          <p14:tracePt t="120576" x="2365375" y="3260725"/>
          <p14:tracePt t="120614" x="2365375" y="3278188"/>
          <p14:tracePt t="120621" x="2365375" y="3297238"/>
          <p14:tracePt t="120630" x="2365375" y="3305175"/>
          <p14:tracePt t="120636" x="2365375" y="3324225"/>
          <p14:tracePt t="120645" x="2374900" y="3351213"/>
          <p14:tracePt t="120651" x="2374900" y="3370263"/>
          <p14:tracePt t="120659" x="2374900" y="3378200"/>
          <p14:tracePt t="120674" x="2374900" y="3387725"/>
          <p14:tracePt t="120689" x="2374900" y="3397250"/>
          <p14:tracePt t="120759" x="2374900" y="3406775"/>
          <p14:tracePt t="120774" x="2374900" y="3414713"/>
          <p14:tracePt t="120782" x="2374900" y="3424238"/>
          <p14:tracePt t="120789" x="2374900" y="3443288"/>
          <p14:tracePt t="120797" x="2374900" y="3451225"/>
          <p14:tracePt t="120804" x="2374900" y="3460750"/>
          <p14:tracePt t="120819" x="2374900" y="3479800"/>
          <p14:tracePt t="120827" x="2384425" y="3506788"/>
          <p14:tracePt t="120835" x="2384425" y="3524250"/>
          <p14:tracePt t="120843" x="2384425" y="3543300"/>
          <p14:tracePt t="120851" x="2384425" y="3579813"/>
          <p14:tracePt t="120857" x="2384425" y="3606800"/>
          <p14:tracePt t="120866" x="2393950" y="3625850"/>
          <p14:tracePt t="120872" x="2393950" y="3652838"/>
          <p14:tracePt t="120880" x="2393950" y="3670300"/>
          <p14:tracePt t="120887" x="2393950" y="3689350"/>
          <p14:tracePt t="120895" x="2393950" y="3725863"/>
          <p14:tracePt t="120902" x="2393950" y="3771900"/>
          <p14:tracePt t="120910" x="2401888" y="3789363"/>
          <p14:tracePt t="120918" x="2401888" y="3808413"/>
          <p14:tracePt t="120926" x="2401888" y="3835400"/>
          <p14:tracePt t="120934" x="2401888" y="3844925"/>
          <p14:tracePt t="120941" x="2401888" y="3852863"/>
          <p14:tracePt t="120957" x="2401888" y="3862388"/>
          <p14:tracePt t="120966" x="2401888" y="3871913"/>
          <p14:tracePt t="120979" x="2401888" y="3881438"/>
          <p14:tracePt t="120986" x="2401888" y="3889375"/>
          <p14:tracePt t="120994" x="2401888" y="3898900"/>
          <p14:tracePt t="121009" x="2401888" y="3908425"/>
          <p14:tracePt t="121017" x="2401888" y="3917950"/>
          <p14:tracePt t="121033" x="2401888" y="3927475"/>
          <p14:tracePt t="121040" x="2401888" y="3935413"/>
          <p14:tracePt t="121047" x="2401888" y="3954463"/>
          <p14:tracePt t="121055" x="2401888" y="3971925"/>
          <p14:tracePt t="121063" x="2401888" y="3981450"/>
          <p14:tracePt t="121070" x="2401888" y="4000500"/>
          <p14:tracePt t="121078" x="2401888" y="4008438"/>
          <p14:tracePt t="121085" x="2401888" y="4027488"/>
          <p14:tracePt t="121093" x="2401888" y="4037013"/>
          <p14:tracePt t="121101" x="2401888" y="4044950"/>
          <p14:tracePt t="121109" x="2401888" y="4054475"/>
          <p14:tracePt t="121132" x="2401888" y="4064000"/>
          <p14:tracePt t="121153" x="2401888" y="4073525"/>
          <p14:tracePt t="121162" x="2401888" y="4081463"/>
          <p14:tracePt t="121177" x="2401888" y="4100513"/>
          <p14:tracePt t="121184" x="2401888" y="4127500"/>
          <p14:tracePt t="121192" x="2401888" y="4146550"/>
          <p14:tracePt t="121200" x="2401888" y="4183063"/>
          <p14:tracePt t="121207" x="2401888" y="4191000"/>
          <p14:tracePt t="121216" x="2401888" y="4210050"/>
          <p14:tracePt t="121222" x="2401888" y="4246563"/>
          <p14:tracePt t="121230" x="2401888" y="4256088"/>
          <p14:tracePt t="121237" x="2393950" y="4292600"/>
          <p14:tracePt t="121245" x="2393950" y="4310063"/>
          <p14:tracePt t="121252" x="2393950" y="4319588"/>
          <p14:tracePt t="122644" x="2411413" y="4292600"/>
          <p14:tracePt t="122651" x="2420938" y="4237038"/>
          <p14:tracePt t="122659" x="2447925" y="4137025"/>
          <p14:tracePt t="122667" x="2457450" y="4064000"/>
          <p14:tracePt t="122674" x="2484438" y="3981450"/>
          <p14:tracePt t="122682" x="2511425" y="3871913"/>
          <p14:tracePt t="122689" x="2566988" y="3771900"/>
          <p14:tracePt t="122698" x="2593975" y="3689350"/>
          <p14:tracePt t="122705" x="2613025" y="3633788"/>
          <p14:tracePt t="122712" x="2630488" y="3589338"/>
          <p14:tracePt t="122719" x="2657475" y="3543300"/>
          <p14:tracePt t="122728" x="2676525" y="3497263"/>
          <p14:tracePt t="122736" x="2703513" y="3451225"/>
          <p14:tracePt t="122742" x="2713038" y="3433763"/>
          <p14:tracePt t="122751" x="2713038" y="3424238"/>
          <p14:tracePt t="122758" x="2722563" y="3406775"/>
          <p14:tracePt t="122765" x="2732088" y="3397250"/>
          <p14:tracePt t="122773" x="2749550" y="3387725"/>
          <p14:tracePt t="122782" x="2768600" y="3370263"/>
          <p14:tracePt t="122788" x="2805113" y="3351213"/>
          <p14:tracePt t="122796" x="2822575" y="3333750"/>
          <p14:tracePt t="122803" x="2841625" y="3297238"/>
          <p14:tracePt t="122811" x="2859088" y="3278188"/>
          <p14:tracePt t="122818" x="2878138" y="3260725"/>
          <p14:tracePt t="122826" x="2895600" y="3241675"/>
          <p14:tracePt t="122835" x="2905125" y="3232150"/>
          <p14:tracePt t="122842" x="2932113" y="3224213"/>
          <p14:tracePt t="122849" x="2941638" y="3214688"/>
          <p14:tracePt t="122856" x="2951163" y="3205163"/>
          <p14:tracePt t="122872" x="2968625" y="3195638"/>
          <p14:tracePt t="122881" x="2987675" y="3178175"/>
          <p14:tracePt t="122887" x="3005138" y="3151188"/>
          <p14:tracePt t="122895" x="3024188" y="3122613"/>
          <p14:tracePt t="122902" x="3041650" y="3105150"/>
          <p14:tracePt t="122910" x="3078163" y="3086100"/>
          <p14:tracePt t="122918" x="3105150" y="3059113"/>
          <p14:tracePt t="122925" x="3124200" y="3032125"/>
          <p14:tracePt t="122932" x="3160713" y="3013075"/>
          <p14:tracePt t="122955" x="3197225" y="2949575"/>
          <p14:tracePt t="122964" x="3206750" y="2949575"/>
          <p14:tracePt t="122971" x="3206750" y="2940050"/>
          <p14:tracePt t="122978" x="3214688" y="2930525"/>
          <p14:tracePt t="122985" x="3224213" y="2922588"/>
          <p14:tracePt t="122993" x="3233738" y="2913063"/>
          <p14:tracePt t="123000" x="3243263" y="2903538"/>
          <p14:tracePt t="123009" x="3260725" y="2894013"/>
          <p14:tracePt t="123024" x="3270250" y="2894013"/>
          <p14:tracePt t="123032" x="3270250" y="2886075"/>
          <p14:tracePt t="123093" x="3270250" y="2876550"/>
          <p14:tracePt t="123099" x="3270250" y="2867025"/>
          <p14:tracePt t="123108" x="3279775" y="2857500"/>
          <p14:tracePt t="123116" x="3279775" y="2849563"/>
          <p14:tracePt t="123122" x="3289300" y="2840038"/>
          <p14:tracePt t="123138" x="3297238" y="2830513"/>
          <p14:tracePt t="123221" x="3297238" y="2813050"/>
          <p14:tracePt t="123577" x="3297238" y="2820988"/>
          <p14:tracePt t="123584" x="3297238" y="2857500"/>
          <p14:tracePt t="123592" x="3297238" y="2876550"/>
          <p14:tracePt t="123599" x="3297238" y="2894013"/>
          <p14:tracePt t="123607" x="3297238" y="2922588"/>
          <p14:tracePt t="123616" x="3297238" y="2940050"/>
          <p14:tracePt t="123622" x="3297238" y="2976563"/>
          <p14:tracePt t="123633" x="3297238" y="2986088"/>
          <p14:tracePt t="123637" x="3297238" y="3022600"/>
          <p14:tracePt t="123645" x="3297238" y="3032125"/>
          <p14:tracePt t="123652" x="3297238" y="3041650"/>
          <p14:tracePt t="123660" x="3297238" y="3059113"/>
          <p14:tracePt t="123667" x="3297238" y="3086100"/>
          <p14:tracePt t="123675" x="3306763" y="3122613"/>
          <p14:tracePt t="123682" x="3306763" y="3141663"/>
          <p14:tracePt t="123690" x="3306763" y="3168650"/>
          <p14:tracePt t="123698" x="3306763" y="3205163"/>
          <p14:tracePt t="123705" x="3306763" y="3241675"/>
          <p14:tracePt t="123715" x="3306763" y="3278188"/>
          <p14:tracePt t="123719" x="3316288" y="3305175"/>
          <p14:tracePt t="123728" x="3316288" y="3341688"/>
          <p14:tracePt t="123735" x="3316288" y="3351213"/>
          <p14:tracePt t="123743" x="3316288" y="3387725"/>
          <p14:tracePt t="123750" x="3325813" y="3406775"/>
          <p14:tracePt t="123758" x="3325813" y="3424238"/>
          <p14:tracePt t="123765" x="3325813" y="3443288"/>
          <p14:tracePt t="123773" x="3325813" y="3470275"/>
          <p14:tracePt t="123781" x="3333750" y="3487738"/>
          <p14:tracePt t="123788" x="3333750" y="3524250"/>
          <p14:tracePt t="123795" x="3333750" y="3533775"/>
          <p14:tracePt t="123803" x="3333750" y="3552825"/>
          <p14:tracePt t="123811" x="3333750" y="3560763"/>
          <p14:tracePt t="123818" x="3343275" y="3570288"/>
          <p14:tracePt t="123826" x="3343275" y="3579813"/>
          <p14:tracePt t="123841" x="3343275" y="3589338"/>
          <p14:tracePt t="123856" x="3343275" y="3597275"/>
          <p14:tracePt t="123864" x="3343275" y="3625850"/>
          <p14:tracePt t="123870" x="3352800" y="3643313"/>
          <p14:tracePt t="123878" x="3352800" y="3670300"/>
          <p14:tracePt t="123886" x="3352800" y="3689350"/>
          <p14:tracePt t="123893" x="3352800" y="3698875"/>
          <p14:tracePt t="123900" x="3352800" y="3716338"/>
          <p14:tracePt t="123909" x="3352800" y="3743325"/>
          <p14:tracePt t="123916" x="3352800" y="3771900"/>
          <p14:tracePt t="123923" x="3352800" y="3798888"/>
          <p14:tracePt t="123932" x="3352800" y="3844925"/>
          <p14:tracePt t="123939" x="3352800" y="3871913"/>
          <p14:tracePt t="123948" x="3343275" y="3917950"/>
          <p14:tracePt t="123972" x="3325813" y="4008438"/>
          <p14:tracePt t="123976" x="3306763" y="4064000"/>
          <p14:tracePt t="123985" x="3306763" y="4081463"/>
          <p14:tracePt t="123992" x="3297238" y="4110038"/>
          <p14:tracePt t="123999" x="3297238" y="4127500"/>
          <p14:tracePt t="124006" x="3289300" y="4154488"/>
          <p14:tracePt t="124015" x="3289300" y="4173538"/>
          <p14:tracePt t="124021" x="3279775" y="4200525"/>
          <p14:tracePt t="124036" x="3279775" y="4219575"/>
          <p14:tracePt t="124051" x="3279775" y="4227513"/>
          <p14:tracePt t="124060" x="3270250" y="4237038"/>
          <p14:tracePt t="124066" x="3270250" y="4246563"/>
          <p14:tracePt t="124074" x="3270250" y="4256088"/>
          <p14:tracePt t="124082" x="3252788" y="4264025"/>
          <p14:tracePt t="124090" x="3252788" y="4273550"/>
          <p14:tracePt t="124105" x="3252788" y="4283075"/>
          <p14:tracePt t="124120" x="3252788" y="4292600"/>
          <p14:tracePt t="124575" x="3270250" y="4273550"/>
          <p14:tracePt t="124581" x="3279775" y="4227513"/>
          <p14:tracePt t="124590" x="3297238" y="4210050"/>
          <p14:tracePt t="124598" x="3306763" y="4191000"/>
          <p14:tracePt t="124605" x="3316288" y="4164013"/>
          <p14:tracePt t="124614" x="3333750" y="4146550"/>
          <p14:tracePt t="124620" x="3370263" y="4100513"/>
          <p14:tracePt t="124628" x="3379788" y="4081463"/>
          <p14:tracePt t="124635" x="3389313" y="4054475"/>
          <p14:tracePt t="124643" x="3398838" y="4037013"/>
          <p14:tracePt t="124651" x="3406775" y="4027488"/>
          <p14:tracePt t="124657" x="3416300" y="4008438"/>
          <p14:tracePt t="124665" x="3435350" y="3990975"/>
          <p14:tracePt t="124673" x="3452813" y="3954463"/>
          <p14:tracePt t="124681" x="3462338" y="3917950"/>
          <p14:tracePt t="124688" x="3471863" y="3871913"/>
          <p14:tracePt t="124697" x="3489325" y="3825875"/>
          <p14:tracePt t="124703" x="3498850" y="3798888"/>
          <p14:tracePt t="124711" x="3508375" y="3762375"/>
          <p14:tracePt t="124718" x="3516313" y="3716338"/>
          <p14:tracePt t="124726" x="3544888" y="3633788"/>
          <p14:tracePt t="124735" x="3571875" y="3570288"/>
          <p14:tracePt t="124742" x="3589338" y="3497263"/>
          <p14:tracePt t="124748" x="3617913" y="3414713"/>
          <p14:tracePt t="124757" x="3662363" y="3333750"/>
          <p14:tracePt t="124765" x="3681413" y="3287713"/>
          <p14:tracePt t="124772" x="3727450" y="3214688"/>
          <p14:tracePt t="124781" x="3744913" y="3168650"/>
          <p14:tracePt t="124787" x="3773488" y="3122613"/>
          <p14:tracePt t="124795" x="3790950" y="3086100"/>
          <p14:tracePt t="124802" x="3810000" y="3059113"/>
          <p14:tracePt t="124810" x="3836988" y="3013075"/>
          <p14:tracePt t="124817" x="3854450" y="2986088"/>
          <p14:tracePt t="124825" x="3873500" y="2968625"/>
          <p14:tracePt t="124832" x="3883025" y="2949575"/>
          <p14:tracePt t="124840" x="3890963" y="2940050"/>
          <p14:tracePt t="124848" x="3900488" y="2930525"/>
          <p14:tracePt t="124855" x="3900488" y="2922588"/>
          <p14:tracePt t="124863" x="3910013" y="2903538"/>
          <p14:tracePt t="124871" x="3919538" y="2894013"/>
          <p14:tracePt t="124878" x="3927475" y="2886075"/>
          <p14:tracePt t="124886" x="3937000" y="2876550"/>
          <p14:tracePt t="124894" x="3937000" y="2867025"/>
          <p14:tracePt t="124900" x="3946525" y="2867025"/>
          <p14:tracePt t="124909" x="3946525" y="2857500"/>
          <p14:tracePt t="124955" x="3956050" y="2857500"/>
          <p14:tracePt t="124963" x="3963988" y="2857500"/>
          <p14:tracePt t="124977" x="3983038" y="2867025"/>
          <p14:tracePt t="124984" x="4010025" y="2886075"/>
          <p14:tracePt t="124992" x="4029075" y="2894013"/>
          <p14:tracePt t="124999" x="4029075" y="2903538"/>
          <p14:tracePt t="125015" x="4037013" y="2903538"/>
          <p14:tracePt t="125053" x="4046538" y="2903538"/>
          <p14:tracePt t="125061" x="4056063" y="2913063"/>
          <p14:tracePt t="125068" x="4056063" y="2922588"/>
          <p14:tracePt t="125076" x="4065588" y="2930525"/>
          <p14:tracePt t="125083" x="4073525" y="2940050"/>
          <p14:tracePt t="125091" x="4073525" y="2949575"/>
          <p14:tracePt t="125099" x="4083050" y="2959100"/>
          <p14:tracePt t="125130" x="4083050" y="2968625"/>
          <p14:tracePt t="125145" x="4083050" y="2976563"/>
          <p14:tracePt t="125152" x="4083050" y="2986088"/>
          <p14:tracePt t="125160" x="4092575" y="3005138"/>
          <p14:tracePt t="125166" x="4092575" y="3032125"/>
          <p14:tracePt t="125175" x="4102100" y="3049588"/>
          <p14:tracePt t="125183" x="4102100" y="3068638"/>
          <p14:tracePt t="125190" x="4102100" y="3086100"/>
          <p14:tracePt t="125198" x="4102100" y="3105150"/>
          <p14:tracePt t="125205" x="4102100" y="3122613"/>
          <p14:tracePt t="125213" x="4102100" y="3151188"/>
          <p14:tracePt t="125219" x="4102100" y="3168650"/>
          <p14:tracePt t="125230" x="4102100" y="3205163"/>
          <p14:tracePt t="125235" x="4102100" y="3241675"/>
          <p14:tracePt t="125243" x="4102100" y="3260725"/>
          <p14:tracePt t="125250" x="4102100" y="3287713"/>
          <p14:tracePt t="125259" x="4102100" y="3314700"/>
          <p14:tracePt t="125265" x="4102100" y="3333750"/>
          <p14:tracePt t="125274" x="4102100" y="3360738"/>
          <p14:tracePt t="125281" x="4102100" y="3387725"/>
          <p14:tracePt t="125289" x="4102100" y="3424238"/>
          <p14:tracePt t="125296" x="4102100" y="3451225"/>
          <p14:tracePt t="125304" x="4102100" y="3470275"/>
          <p14:tracePt t="125313" x="4092575" y="3497263"/>
          <p14:tracePt t="125318" x="4092575" y="3533775"/>
          <p14:tracePt t="125327" x="4092575" y="3543300"/>
          <p14:tracePt t="125334" x="4092575" y="3552825"/>
          <p14:tracePt t="125342" x="4092575" y="3560763"/>
          <p14:tracePt t="125349" x="4092575" y="3570288"/>
          <p14:tracePt t="125357" x="4092575" y="3589338"/>
          <p14:tracePt t="125364" x="4092575" y="3597275"/>
          <p14:tracePt t="125372" x="4092575" y="3606800"/>
          <p14:tracePt t="125380" x="4092575" y="3616325"/>
          <p14:tracePt t="125388" x="4092575" y="3633788"/>
          <p14:tracePt t="125397" x="4083050" y="3662363"/>
          <p14:tracePt t="125402" x="4083050" y="3679825"/>
          <p14:tracePt t="125411" x="4083050" y="3689350"/>
          <p14:tracePt t="125448" x="4083050" y="3698875"/>
          <p14:tracePt t="125456" x="4083050" y="3706813"/>
          <p14:tracePt t="125465" x="4083050" y="3725863"/>
          <p14:tracePt t="125471" x="4083050" y="3752850"/>
          <p14:tracePt t="125480" x="4083050" y="3771900"/>
          <p14:tracePt t="125486" x="4083050" y="3798888"/>
          <p14:tracePt t="125494" x="4092575" y="3825875"/>
          <p14:tracePt t="125501" x="4092575" y="3871913"/>
          <p14:tracePt t="125509" x="4092575" y="3908425"/>
          <p14:tracePt t="125516" x="4102100" y="3944938"/>
          <p14:tracePt t="125524" x="4110038" y="3971925"/>
          <p14:tracePt t="125531" x="4110038" y="3990975"/>
          <p14:tracePt t="125540" x="4119563" y="4008438"/>
          <p14:tracePt t="125623" x="4119563" y="4027488"/>
          <p14:tracePt t="125638" x="4119563" y="4037013"/>
          <p14:tracePt t="125653" x="4119563" y="4044950"/>
          <p14:tracePt t="125676" x="4119563" y="4054475"/>
          <p14:tracePt t="125684" x="4119563" y="4081463"/>
          <p14:tracePt t="125691" x="4119563" y="4110038"/>
          <p14:tracePt t="125698" x="4102100" y="4173538"/>
          <p14:tracePt t="125980" x="4110038" y="4100513"/>
          <p14:tracePt t="125989" x="4138613" y="4017963"/>
          <p14:tracePt t="125996" x="4165600" y="3927475"/>
          <p14:tracePt t="126003" x="4192588" y="3844925"/>
          <p14:tracePt t="126013" x="4202113" y="3808413"/>
          <p14:tracePt t="126019" x="4219575" y="3771900"/>
          <p14:tracePt t="126027" x="4229100" y="3752850"/>
          <p14:tracePt t="126033" x="4229100" y="3725863"/>
          <p14:tracePt t="126042" x="4229100" y="3716338"/>
          <p14:tracePt t="126049" x="4238625" y="3698875"/>
          <p14:tracePt t="126057" x="4248150" y="3679825"/>
          <p14:tracePt t="126065" x="4256088" y="3662363"/>
          <p14:tracePt t="126072" x="4321175" y="3643313"/>
          <p14:tracePt t="126081" x="4403725" y="3589338"/>
          <p14:tracePt t="126088" x="4521200" y="3516313"/>
          <p14:tracePt t="126097" x="4649788" y="3470275"/>
          <p14:tracePt t="126103" x="4786313" y="3424238"/>
          <p14:tracePt t="126110" x="4951413" y="3406775"/>
          <p14:tracePt t="126117" x="5114925" y="3397250"/>
          <p14:tracePt t="126125" x="5280025" y="3378200"/>
          <p14:tracePt t="126135" x="5462588" y="3378200"/>
          <p14:tracePt t="126141" x="5591175" y="3378200"/>
          <p14:tracePt t="126148" x="5754688" y="3387725"/>
          <p14:tracePt t="126157" x="5919788" y="3414713"/>
          <p14:tracePt t="126163" x="6046788" y="3433763"/>
          <p14:tracePt t="126172" x="6175375" y="3460750"/>
          <p14:tracePt t="126179" x="6294438" y="3487738"/>
          <p14:tracePt t="126187" x="6403975" y="3516313"/>
          <p14:tracePt t="126196" x="6523038" y="3543300"/>
          <p14:tracePt t="126201" x="6613525" y="3543300"/>
          <p14:tracePt t="126210" x="6723063" y="3560763"/>
          <p14:tracePt t="126217" x="6815138" y="3570288"/>
          <p14:tracePt t="126225" x="6915150" y="3589338"/>
          <p14:tracePt t="126233" x="7007225" y="3597275"/>
          <p14:tracePt t="126240" x="7080250" y="3606800"/>
          <p14:tracePt t="126247" x="7143750" y="3625850"/>
          <p14:tracePt t="126255" x="7216775" y="3633788"/>
          <p14:tracePt t="126262" x="7270750" y="3633788"/>
          <p14:tracePt t="126270" x="7316788" y="3643313"/>
          <p14:tracePt t="126279" x="7362825" y="3643313"/>
          <p14:tracePt t="126285" x="7399338" y="3643313"/>
          <p14:tracePt t="126293" x="7426325" y="3643313"/>
          <p14:tracePt t="126300" x="7453313" y="3643313"/>
          <p14:tracePt t="126308" x="7499350" y="3643313"/>
          <p14:tracePt t="126315" x="7526338" y="3643313"/>
          <p14:tracePt t="126323" x="7572375" y="3643313"/>
          <p14:tracePt t="126331" x="7591425" y="3643313"/>
          <p14:tracePt t="126339" x="7608888" y="3643313"/>
          <p14:tracePt t="126347" x="7618413" y="3652838"/>
          <p14:tracePt t="126353" x="7637463" y="3652838"/>
          <p14:tracePt t="126363" x="7654925" y="3652838"/>
          <p14:tracePt t="126369" x="7691438" y="3652838"/>
          <p14:tracePt t="126376" x="7700963" y="3652838"/>
          <p14:tracePt t="126383" x="7718425" y="3652838"/>
          <p14:tracePt t="126392" x="7737475" y="3652838"/>
          <p14:tracePt t="126398" x="7754938" y="3652838"/>
          <p14:tracePt t="126407" x="7764463" y="3652838"/>
          <p14:tracePt t="126414" x="7783513" y="3652838"/>
          <p14:tracePt t="126422" x="7800975" y="3652838"/>
          <p14:tracePt t="126430" x="7827963" y="3643313"/>
          <p14:tracePt t="126437" x="7864475" y="3633788"/>
          <p14:tracePt t="126446" x="7900988" y="3616325"/>
          <p14:tracePt t="126452" x="7966075" y="3570288"/>
          <p14:tracePt t="126462" x="8039100" y="3524250"/>
          <p14:tracePt t="126467" x="8102600" y="3470275"/>
          <p14:tracePt t="126475" x="8166100" y="3433763"/>
          <p14:tracePt t="126484" x="8212138" y="3397250"/>
          <p14:tracePt t="126490" x="8239125" y="3378200"/>
          <p14:tracePt t="126497" x="8258175" y="3351213"/>
          <p14:tracePt t="126506" x="8285163" y="3324225"/>
          <p14:tracePt t="126514" x="8321675" y="3305175"/>
          <p14:tracePt t="126520" x="8348663" y="3297238"/>
          <p14:tracePt t="126530" x="8367713" y="3260725"/>
          <p14:tracePt t="126536" x="8394700" y="3241675"/>
          <p14:tracePt t="126544" x="8421688" y="3224213"/>
          <p14:tracePt t="126550" x="8450263" y="3214688"/>
          <p14:tracePt t="126559" x="8477250" y="3195638"/>
          <p14:tracePt t="126568" x="8504238" y="3168650"/>
          <p14:tracePt t="126573" x="8540750" y="3141663"/>
          <p14:tracePt t="126582" x="8559800" y="3132138"/>
          <p14:tracePt t="126589" x="8567738" y="3122613"/>
          <p14:tracePt t="126597" x="8577263" y="3114675"/>
          <p14:tracePt t="126605" x="8586788" y="3105150"/>
          <p14:tracePt t="126613" x="8596313" y="3095625"/>
          <p14:tracePt t="126619" x="8604250" y="3095625"/>
          <p14:tracePt t="126630" x="8604250" y="3086100"/>
          <p14:tracePt t="126635" x="8613775" y="3086100"/>
          <p14:tracePt t="126643" x="8623300" y="3086100"/>
          <p14:tracePt t="126658" x="8632825" y="3086100"/>
          <p14:tracePt t="126680" x="8632825" y="3078163"/>
          <p14:tracePt t="126749" x="8642350" y="3078163"/>
          <p14:tracePt t="126772" x="8650288" y="3068638"/>
          <p14:tracePt t="126787" x="8659813" y="3068638"/>
          <p14:tracePt t="126795" x="8678863" y="3068638"/>
          <p14:tracePt t="126810" x="8686800" y="3068638"/>
          <p14:tracePt t="126825" x="8696325" y="3068638"/>
          <p14:tracePt t="126840" x="8705850" y="3068638"/>
          <p14:tracePt t="126847" x="8715375" y="3068638"/>
          <p14:tracePt t="126855" x="8723313" y="3068638"/>
          <p14:tracePt t="126863" x="8742363" y="3068638"/>
          <p14:tracePt t="126871" x="8751888" y="3068638"/>
          <p14:tracePt t="126879" x="8759825" y="3068638"/>
          <p14:tracePt t="126893" x="8769350" y="3068638"/>
          <p14:tracePt t="126901" x="8778875" y="3068638"/>
          <p14:tracePt t="126908" x="8796338" y="3068638"/>
          <p14:tracePt t="126915" x="8805863" y="3068638"/>
          <p14:tracePt t="126924" x="8832850" y="3068638"/>
          <p14:tracePt t="126931" x="8842375" y="3068638"/>
          <p14:tracePt t="126939" x="8851900" y="3068638"/>
          <p14:tracePt t="126947" x="8861425" y="3068638"/>
          <p14:tracePt t="126963" x="8897938" y="3068638"/>
          <p14:tracePt t="126969" x="8915400" y="3068638"/>
          <p14:tracePt t="126977" x="8934450" y="3068638"/>
          <p14:tracePt t="126984" x="8942388" y="3068638"/>
          <p14:tracePt t="126999" x="8978900" y="3068638"/>
          <p14:tracePt t="127007" x="8988425" y="3068638"/>
          <p14:tracePt t="127029" x="8997950" y="3068638"/>
          <p14:tracePt t="127053" x="9007475" y="3068638"/>
          <p14:tracePt t="127068" x="9015413" y="3068638"/>
          <p14:tracePt t="127083" x="9024938" y="3068638"/>
          <p14:tracePt t="127098" x="9034463" y="3068638"/>
          <p14:tracePt t="127387" x="9015413" y="3068638"/>
          <p14:tracePt t="127395" x="8988425" y="3068638"/>
          <p14:tracePt t="127402" x="8951913" y="3078163"/>
          <p14:tracePt t="127411" x="8934450" y="3078163"/>
          <p14:tracePt t="127417" x="8915400" y="3078163"/>
          <p14:tracePt t="127425" x="8905875" y="3078163"/>
          <p14:tracePt t="127432" x="8897938" y="3078163"/>
          <p14:tracePt t="127441" x="8888413" y="3078163"/>
          <p14:tracePt t="127447" x="8878888" y="3078163"/>
          <p14:tracePt t="127463" x="8861425" y="3078163"/>
          <p14:tracePt t="127471" x="8851900" y="3078163"/>
          <p14:tracePt t="127479" x="8842375" y="3078163"/>
          <p14:tracePt t="127516" x="8832850" y="3078163"/>
          <p14:tracePt t="127539" x="8824913" y="3078163"/>
          <p14:tracePt t="127546" x="8805863" y="3086100"/>
          <p14:tracePt t="127554" x="8796338" y="3086100"/>
          <p14:tracePt t="127563" x="8788400" y="3086100"/>
          <p14:tracePt t="127570" x="8778875" y="3086100"/>
          <p14:tracePt t="127579" x="8769350" y="3086100"/>
          <p14:tracePt t="127585" x="8759825" y="3086100"/>
          <p14:tracePt t="127593" x="8751888" y="3086100"/>
          <p14:tracePt t="127608" x="8742363" y="3086100"/>
          <p14:tracePt t="127623" x="8732838" y="3086100"/>
          <p14:tracePt t="127638" x="8715375" y="3086100"/>
          <p14:tracePt t="127653" x="8705850" y="3086100"/>
          <p14:tracePt t="127662" x="8696325" y="3086100"/>
          <p14:tracePt t="127668" x="8686800" y="3086100"/>
          <p14:tracePt t="127676" x="8678863" y="3086100"/>
          <p14:tracePt t="127683" x="8659813" y="3086100"/>
          <p14:tracePt t="127692" x="8650288" y="3086100"/>
          <p14:tracePt t="127698" x="8642350" y="3086100"/>
          <p14:tracePt t="127713" x="8632825" y="3086100"/>
          <p14:tracePt t="127722" x="8623300" y="3086100"/>
          <p14:tracePt t="127730" x="8613775" y="3086100"/>
          <p14:tracePt t="127737" x="8604250" y="3086100"/>
          <p14:tracePt t="127745" x="8596313" y="3086100"/>
          <p14:tracePt t="127752" x="8586788" y="3086100"/>
          <p14:tracePt t="127775" x="8577263" y="3086100"/>
          <p14:tracePt t="127783" x="8559800" y="3086100"/>
          <p14:tracePt t="127797" x="8550275" y="3086100"/>
          <p14:tracePt t="127828" x="8540750" y="3086100"/>
          <p14:tracePt t="128216" x="8550275" y="3086100"/>
          <p14:tracePt t="128223" x="8559800" y="3086100"/>
          <p14:tracePt t="128230" x="8567738" y="3086100"/>
          <p14:tracePt t="128239" x="8567738" y="3095625"/>
          <p14:tracePt t="128246" x="8577263" y="3095625"/>
          <p14:tracePt t="128262" x="8596313" y="3095625"/>
          <p14:tracePt t="128284" x="8613775" y="3095625"/>
          <p14:tracePt t="128299" x="8623300" y="3095625"/>
          <p14:tracePt t="128314" x="8632825" y="3095625"/>
          <p14:tracePt t="128323" x="8642350" y="3095625"/>
          <p14:tracePt t="128338" x="8650288" y="3095625"/>
          <p14:tracePt t="128353" x="8669338" y="3095625"/>
          <p14:tracePt t="128362" x="8678863" y="3095625"/>
          <p14:tracePt t="128376" x="8686800" y="3095625"/>
          <p14:tracePt t="128383" x="8696325" y="3095625"/>
          <p14:tracePt t="128391" x="8705850" y="3095625"/>
          <p14:tracePt t="128413" x="8715375" y="3095625"/>
          <p14:tracePt t="128421" x="8723313" y="3095625"/>
          <p14:tracePt t="128429" x="8742363" y="3105150"/>
          <p14:tracePt t="128437" x="8759825" y="3105150"/>
          <p14:tracePt t="128445" x="8778875" y="3105150"/>
          <p14:tracePt t="128452" x="8788400" y="3114675"/>
          <p14:tracePt t="128458" x="8796338" y="3114675"/>
          <p14:tracePt t="128474" x="8805863" y="3114675"/>
          <p14:tracePt t="128481" x="8815388" y="3114675"/>
          <p14:tracePt t="128497" x="8824913" y="3114675"/>
          <p14:tracePt t="128504" x="8832850" y="3114675"/>
          <p14:tracePt t="128520" x="8842375" y="3114675"/>
          <p14:tracePt t="128529" x="8851900" y="3114675"/>
          <p14:tracePt t="128565" x="8861425" y="3122613"/>
          <p14:tracePt t="128580" x="8869363" y="3122613"/>
          <p14:tracePt t="128611" x="8878888" y="3122613"/>
          <p14:tracePt t="129189" x="8851900" y="3122613"/>
          <p14:tracePt t="129196" x="8815388" y="3122613"/>
          <p14:tracePt t="129204" x="8769350" y="3122613"/>
          <p14:tracePt t="129212" x="8715375" y="3122613"/>
          <p14:tracePt t="129220" x="8669338" y="3122613"/>
          <p14:tracePt t="129228" x="8613775" y="3122613"/>
          <p14:tracePt t="129235" x="8523288" y="3122613"/>
          <p14:tracePt t="129244" x="8467725" y="3122613"/>
          <p14:tracePt t="129249" x="8431213" y="3122613"/>
          <p14:tracePt t="129258" x="8377238" y="3122613"/>
          <p14:tracePt t="129264" x="8304213" y="3122613"/>
          <p14:tracePt t="129273" x="8239125" y="3122613"/>
          <p14:tracePt t="129279" x="8185150" y="3122613"/>
          <p14:tracePt t="129288" x="8148638" y="3122613"/>
          <p14:tracePt t="129296" x="8102600" y="3122613"/>
          <p14:tracePt t="129303" x="8075613" y="3122613"/>
          <p14:tracePt t="129310" x="8029575" y="3122613"/>
          <p14:tracePt t="129318" x="8002588" y="3122613"/>
          <p14:tracePt t="129328" x="7966075" y="3122613"/>
          <p14:tracePt t="129333" x="7900988" y="3105150"/>
          <p14:tracePt t="129341" x="7847013" y="3086100"/>
          <p14:tracePt t="129348" x="7773988" y="3086100"/>
          <p14:tracePt t="129356" x="7691438" y="3078163"/>
          <p14:tracePt t="129365" x="7637463" y="3078163"/>
          <p14:tracePt t="129372" x="7600950" y="3068638"/>
          <p14:tracePt t="129379" x="7535863" y="3068638"/>
          <p14:tracePt t="129387" x="7462838" y="3068638"/>
          <p14:tracePt t="129395" x="7389813" y="3049588"/>
          <p14:tracePt t="129402" x="7335838" y="3049588"/>
          <p14:tracePt t="129410" x="7243763" y="3049588"/>
          <p14:tracePt t="129417" x="7143750" y="3041650"/>
          <p14:tracePt t="129425" x="7034213" y="3041650"/>
          <p14:tracePt t="129432" x="6942138" y="3041650"/>
          <p14:tracePt t="129440" x="6851650" y="3041650"/>
          <p14:tracePt t="129447" x="6742113" y="3041650"/>
          <p14:tracePt t="129455" x="6659563" y="3059113"/>
          <p14:tracePt t="129462" x="6586538" y="3059113"/>
          <p14:tracePt t="129471" x="6513513" y="3059113"/>
          <p14:tracePt t="129478" x="6477000" y="3059113"/>
          <p14:tracePt t="129485" x="6440488" y="3059113"/>
          <p14:tracePt t="129494" x="6411913" y="3059113"/>
          <p14:tracePt t="129501" x="6384925" y="3059113"/>
          <p14:tracePt t="129508" x="6330950" y="3059113"/>
          <p14:tracePt t="129516" x="6302375" y="3059113"/>
          <p14:tracePt t="129523" x="6257925" y="3059113"/>
          <p14:tracePt t="129530" x="6202363" y="3059113"/>
          <p14:tracePt t="129539" x="6148388" y="3059113"/>
          <p14:tracePt t="129546" x="6119813" y="3059113"/>
          <p14:tracePt t="129554" x="6092825" y="3059113"/>
          <p14:tracePt t="129562" x="6046788" y="3059113"/>
          <p14:tracePt t="129569" x="6029325" y="3059113"/>
          <p14:tracePt t="129578" x="5992813" y="3059113"/>
          <p14:tracePt t="129584" x="5973763" y="3059113"/>
          <p14:tracePt t="129594" x="5956300" y="3059113"/>
          <p14:tracePt t="129599" x="5910263" y="3059113"/>
          <p14:tracePt t="129607" x="5873750" y="3059113"/>
          <p14:tracePt t="129614" x="5827713" y="3059113"/>
          <p14:tracePt t="129623" x="5791200" y="3068638"/>
          <p14:tracePt t="129629" x="5754688" y="3068638"/>
          <p14:tracePt t="129638" x="5718175" y="3068638"/>
          <p14:tracePt t="129646" x="5691188" y="3068638"/>
          <p14:tracePt t="129653" x="5672138" y="3078163"/>
          <p14:tracePt t="129661" x="5627688" y="3078163"/>
          <p14:tracePt t="129668" x="5608638" y="3078163"/>
          <p14:tracePt t="129677" x="5591175" y="3078163"/>
          <p14:tracePt t="129691" x="5581650" y="3078163"/>
          <p14:tracePt t="129698" x="5562600" y="3078163"/>
          <p14:tracePt t="129706" x="5554663" y="3078163"/>
          <p14:tracePt t="129713" x="5526088" y="3078163"/>
          <p14:tracePt t="129721" x="5499100" y="3078163"/>
          <p14:tracePt t="129729" x="5453063" y="3068638"/>
          <p14:tracePt t="129736" x="5426075" y="3068638"/>
          <p14:tracePt t="129745" x="5408613" y="3059113"/>
          <p14:tracePt t="129752" x="5380038" y="3059113"/>
          <p14:tracePt t="129762" x="5343525" y="3041650"/>
          <p14:tracePt t="129766" x="5334000" y="3041650"/>
          <p14:tracePt t="129775" x="5316538" y="3032125"/>
          <p14:tracePt t="129781" x="5280025" y="3032125"/>
          <p14:tracePt t="129790" x="5243513" y="3022600"/>
          <p14:tracePt t="129798" x="5207000" y="3013075"/>
          <p14:tracePt t="129805" x="5151438" y="3013075"/>
          <p14:tracePt t="129812" x="5124450" y="3013075"/>
          <p14:tracePt t="129820" x="5106988" y="3013075"/>
          <p14:tracePt t="129828" x="5087938" y="3013075"/>
          <p14:tracePt t="129835" x="5070475" y="3005138"/>
          <p14:tracePt t="129845" x="5060950" y="3005138"/>
          <p14:tracePt t="129934" x="5051425" y="3005138"/>
          <p14:tracePt t="129942" x="5041900" y="3005138"/>
          <p14:tracePt t="129956" x="5033963" y="3005138"/>
          <p14:tracePt t="129964" x="5024438" y="3005138"/>
          <p14:tracePt t="129972" x="5014913" y="3005138"/>
          <p14:tracePt t="129987" x="4997450" y="3005138"/>
          <p14:tracePt t="129996" x="4987925" y="3013075"/>
          <p14:tracePt t="130003" x="4960938" y="3013075"/>
          <p14:tracePt t="130011" x="4941888" y="3022600"/>
          <p14:tracePt t="130017" x="4924425" y="3022600"/>
          <p14:tracePt t="130026" x="4914900" y="3022600"/>
          <p14:tracePt t="130032" x="4905375" y="3032125"/>
          <p14:tracePt t="130041" x="4895850" y="3032125"/>
          <p14:tracePt t="130388" x="4914900" y="3032125"/>
          <p14:tracePt t="130396" x="4932363" y="3032125"/>
          <p14:tracePt t="130404" x="4951413" y="3032125"/>
          <p14:tracePt t="130412" x="4960938" y="3032125"/>
          <p14:tracePt t="130420" x="4978400" y="3032125"/>
          <p14:tracePt t="130435" x="4987925" y="3032125"/>
          <p14:tracePt t="130443" x="4997450" y="3032125"/>
          <p14:tracePt t="130450" x="5014913" y="3032125"/>
          <p14:tracePt t="130458" x="5024438" y="3032125"/>
          <p14:tracePt t="130465" x="5033963" y="3032125"/>
          <p14:tracePt t="130472" x="5051425" y="3032125"/>
          <p14:tracePt t="130487" x="5070475" y="3032125"/>
          <p14:tracePt t="130495" x="5078413" y="3032125"/>
          <p14:tracePt t="130503" x="5087938" y="3032125"/>
          <p14:tracePt t="130519" x="5097463" y="3032125"/>
          <p14:tracePt t="130527" x="5106988" y="3032125"/>
          <p14:tracePt t="130541" x="5114925" y="3032125"/>
          <p14:tracePt t="130549" x="5124450" y="3032125"/>
          <p14:tracePt t="130556" x="5133975" y="3032125"/>
          <p14:tracePt t="130563" x="5143500" y="3032125"/>
          <p14:tracePt t="130572" x="5160963" y="3032125"/>
          <p14:tracePt t="130578" x="5170488" y="3032125"/>
          <p14:tracePt t="130595" x="5180013" y="3032125"/>
          <p14:tracePt t="130602" x="5187950" y="3032125"/>
          <p14:tracePt t="130610" x="5197475" y="3032125"/>
          <p14:tracePt t="130617" x="5207000" y="3032125"/>
          <p14:tracePt t="130626" x="5216525" y="3032125"/>
          <p14:tracePt t="130632" x="5224463" y="3032125"/>
          <p14:tracePt t="130647" x="5243513" y="3032125"/>
          <p14:tracePt t="130655" x="5260975" y="3032125"/>
          <p14:tracePt t="130662" x="5270500" y="3032125"/>
          <p14:tracePt t="130670" x="5280025" y="3032125"/>
          <p14:tracePt t="130678" x="5289550" y="3032125"/>
          <p14:tracePt t="130685" x="5297488" y="3032125"/>
          <p14:tracePt t="130701" x="5316538" y="3032125"/>
          <p14:tracePt t="130710" x="5334000" y="3032125"/>
          <p14:tracePt t="130716" x="5353050" y="3032125"/>
          <p14:tracePt t="130724" x="5380038" y="3032125"/>
          <p14:tracePt t="130731" x="5399088" y="3032125"/>
          <p14:tracePt t="130739" x="5416550" y="3032125"/>
          <p14:tracePt t="130745" x="5426075" y="3032125"/>
          <p14:tracePt t="130754" x="5435600" y="3032125"/>
          <p14:tracePt t="130770" x="5445125" y="3032125"/>
          <p14:tracePt t="130777" x="5453063" y="3032125"/>
          <p14:tracePt t="130793" x="5472113" y="3032125"/>
          <p14:tracePt t="130799" x="5489575" y="3022600"/>
          <p14:tracePt t="130808" x="5508625" y="3022600"/>
          <p14:tracePt t="130814" x="5518150" y="3022600"/>
          <p14:tracePt t="130823" x="5526088" y="3022600"/>
          <p14:tracePt t="130829" x="5545138" y="3022600"/>
          <p14:tracePt t="130838" x="5554663" y="3022600"/>
          <p14:tracePt t="130844" x="5572125" y="3022600"/>
          <p14:tracePt t="130853" x="5591175" y="3022600"/>
          <p14:tracePt t="130861" x="5599113" y="3022600"/>
          <p14:tracePt t="130868" x="5618163" y="3022600"/>
          <p14:tracePt t="130877" x="5627688" y="3022600"/>
          <p14:tracePt t="130883" x="5645150" y="3022600"/>
          <p14:tracePt t="130890" x="5654675" y="3022600"/>
          <p14:tracePt t="130898" x="5664200" y="3022600"/>
          <p14:tracePt t="130906" x="5672138" y="3022600"/>
          <p14:tracePt t="130913" x="5691188" y="3022600"/>
          <p14:tracePt t="130921" x="5718175" y="3022600"/>
          <p14:tracePt t="130928" x="5727700" y="3022600"/>
          <p14:tracePt t="130936" x="5745163" y="3022600"/>
          <p14:tracePt t="130944" x="5764213" y="3022600"/>
          <p14:tracePt t="130952" x="5773738" y="3022600"/>
          <p14:tracePt t="130962" x="5791200" y="3032125"/>
          <p14:tracePt t="130968" x="5810250" y="3032125"/>
          <p14:tracePt t="130976" x="5818188" y="3032125"/>
          <p14:tracePt t="130982" x="5827713" y="3032125"/>
          <p14:tracePt t="130990" x="5846763" y="3032125"/>
          <p14:tracePt t="130996" x="5873750" y="3032125"/>
          <p14:tracePt t="131005" x="5883275" y="3032125"/>
          <p14:tracePt t="131012" x="5891213" y="3032125"/>
          <p14:tracePt t="131020" x="5910263" y="3032125"/>
          <p14:tracePt t="131028" x="5937250" y="3041650"/>
          <p14:tracePt t="131035" x="5956300" y="3041650"/>
          <p14:tracePt t="131044" x="5973763" y="3041650"/>
          <p14:tracePt t="131050" x="5992813" y="3041650"/>
          <p14:tracePt t="131059" x="6010275" y="3041650"/>
          <p14:tracePt t="131065" x="6019800" y="3041650"/>
          <p14:tracePt t="131073" x="6046788" y="3041650"/>
          <p14:tracePt t="131080" x="6046788" y="3049588"/>
          <p14:tracePt t="131089" x="6065838" y="3049588"/>
          <p14:tracePt t="131095" x="6083300" y="3049588"/>
          <p14:tracePt t="131104" x="6092825" y="3049588"/>
          <p14:tracePt t="131111" x="6111875" y="3049588"/>
          <p14:tracePt t="131119" x="6138863" y="3049588"/>
          <p14:tracePt t="131127" x="6156325" y="3059113"/>
          <p14:tracePt t="131134" x="6175375" y="3059113"/>
          <p14:tracePt t="131143" x="6202363" y="3059113"/>
          <p14:tracePt t="131149" x="6221413" y="3059113"/>
          <p14:tracePt t="131157" x="6238875" y="3059113"/>
          <p14:tracePt t="131164" x="6257925" y="3078163"/>
          <p14:tracePt t="131173" x="6275388" y="3078163"/>
          <p14:tracePt t="131179" x="6284913" y="3078163"/>
          <p14:tracePt t="131187" x="6302375" y="3078163"/>
          <p14:tracePt t="131195" x="6321425" y="3078163"/>
          <p14:tracePt t="131203" x="6338888" y="3078163"/>
          <p14:tracePt t="131210" x="6357938" y="3086100"/>
          <p14:tracePt t="131218" x="6375400" y="3086100"/>
          <p14:tracePt t="131226" x="6384925" y="3086100"/>
          <p14:tracePt t="131233" x="6421438" y="3086100"/>
          <p14:tracePt t="131241" x="6430963" y="3086100"/>
          <p14:tracePt t="131248" x="6440488" y="3086100"/>
          <p14:tracePt t="131255" x="6457950" y="3095625"/>
          <p14:tracePt t="131262" x="6477000" y="3095625"/>
          <p14:tracePt t="131271" x="6494463" y="3095625"/>
          <p14:tracePt t="131278" x="6513513" y="3095625"/>
          <p14:tracePt t="131286" x="6530975" y="3095625"/>
          <p14:tracePt t="131294" x="6550025" y="3095625"/>
          <p14:tracePt t="131301" x="6559550" y="3095625"/>
          <p14:tracePt t="131310" x="6586538" y="3095625"/>
          <p14:tracePt t="131316" x="6604000" y="3095625"/>
          <p14:tracePt t="131323" x="6623050" y="3095625"/>
          <p14:tracePt t="131331" x="6632575" y="3095625"/>
          <p14:tracePt t="131339" x="6650038" y="3095625"/>
          <p14:tracePt t="131346" x="6669088" y="3095625"/>
          <p14:tracePt t="131353" x="6705600" y="3095625"/>
          <p14:tracePt t="131361" x="6713538" y="3095625"/>
          <p14:tracePt t="131370" x="6723063" y="3095625"/>
          <p14:tracePt t="131377" x="6742113" y="3095625"/>
          <p14:tracePt t="131385" x="6759575" y="3095625"/>
          <p14:tracePt t="131393" x="6786563" y="3095625"/>
          <p14:tracePt t="131400" x="6805613" y="3095625"/>
          <p14:tracePt t="131409" x="6823075" y="3095625"/>
          <p14:tracePt t="131415" x="6869113" y="3095625"/>
          <p14:tracePt t="131422" x="6888163" y="3095625"/>
          <p14:tracePt t="131429" x="6905625" y="3095625"/>
          <p14:tracePt t="131438" x="6915150" y="3095625"/>
          <p14:tracePt t="131445" x="6932613" y="3095625"/>
          <p14:tracePt t="131453" x="6951663" y="3095625"/>
          <p14:tracePt t="131460" x="6969125" y="3095625"/>
          <p14:tracePt t="131469" x="6988175" y="3095625"/>
          <p14:tracePt t="131476" x="7015163" y="3095625"/>
          <p14:tracePt t="131483" x="7034213" y="3095625"/>
          <p14:tracePt t="131492" x="7043738" y="3095625"/>
          <p14:tracePt t="131498" x="7061200" y="3095625"/>
          <p14:tracePt t="131506" x="7080250" y="3095625"/>
          <p14:tracePt t="131513" x="7107238" y="3095625"/>
          <p14:tracePt t="131522" x="7124700" y="3095625"/>
          <p14:tracePt t="131528" x="7143750" y="3095625"/>
          <p14:tracePt t="131537" x="7161213" y="3095625"/>
          <p14:tracePt t="131544" x="7189788" y="3095625"/>
          <p14:tracePt t="131552" x="7207250" y="3095625"/>
          <p14:tracePt t="131560" x="7226300" y="3095625"/>
          <p14:tracePt t="131567" x="7243763" y="3095625"/>
          <p14:tracePt t="131576" x="7262813" y="3095625"/>
          <p14:tracePt t="131582" x="7270750" y="3095625"/>
          <p14:tracePt t="131597" x="7280275" y="3095625"/>
          <p14:tracePt t="131605" x="7289800" y="3095625"/>
          <p14:tracePt t="131612" x="7299325" y="3095625"/>
          <p14:tracePt t="131620" x="7316788" y="3095625"/>
          <p14:tracePt t="131627" x="7343775" y="3095625"/>
          <p14:tracePt t="131635" x="7362825" y="3095625"/>
          <p14:tracePt t="131644" x="7389813" y="3095625"/>
          <p14:tracePt t="131650" x="7408863" y="3095625"/>
          <p14:tracePt t="131660" x="7426325" y="3095625"/>
          <p14:tracePt t="131665" x="7445375" y="3095625"/>
          <p14:tracePt t="131673" x="7453313" y="3095625"/>
          <p14:tracePt t="131680" x="7481888" y="3095625"/>
          <p14:tracePt t="131689" x="7508875" y="3095625"/>
          <p14:tracePt t="131695" x="7518400" y="3095625"/>
          <p14:tracePt t="131704" x="7535863" y="3095625"/>
          <p14:tracePt t="131711" x="7545388" y="3095625"/>
          <p14:tracePt t="131719" x="7554913" y="3095625"/>
          <p14:tracePt t="131727" x="7572375" y="3095625"/>
          <p14:tracePt t="131734" x="7591425" y="3095625"/>
          <p14:tracePt t="131744" x="7608888" y="3095625"/>
          <p14:tracePt t="131748" x="7627938" y="3095625"/>
          <p14:tracePt t="131757" x="7654925" y="3095625"/>
          <p14:tracePt t="131764" x="7681913" y="3095625"/>
          <p14:tracePt t="131772" x="7718425" y="3095625"/>
          <p14:tracePt t="131779" x="7737475" y="3095625"/>
          <p14:tracePt t="131787" x="7754938" y="3095625"/>
          <p14:tracePt t="131794" x="7764463" y="3095625"/>
          <p14:tracePt t="131803" x="7783513" y="3095625"/>
          <p14:tracePt t="131810" x="7827963" y="3095625"/>
          <p14:tracePt t="131818" x="7847013" y="3095625"/>
          <p14:tracePt t="131826" x="7874000" y="3095625"/>
          <p14:tracePt t="131833" x="7893050" y="3095625"/>
          <p14:tracePt t="131842" x="7910513" y="3095625"/>
          <p14:tracePt t="131847" x="7929563" y="3105150"/>
          <p14:tracePt t="131856" x="7937500" y="3105150"/>
          <p14:tracePt t="131862" x="7956550" y="3105150"/>
          <p14:tracePt t="131871" x="7966075" y="3105150"/>
          <p14:tracePt t="131878" x="7983538" y="3105150"/>
          <p14:tracePt t="131886" x="8002588" y="3105150"/>
          <p14:tracePt t="131894" x="8010525" y="3114675"/>
          <p14:tracePt t="131909" x="8020050" y="3114675"/>
          <p14:tracePt t="132220" x="8010525" y="3114675"/>
          <p14:tracePt t="132243" x="8002588" y="3114675"/>
          <p14:tracePt t="132251" x="7993063" y="3114675"/>
          <p14:tracePt t="132266" x="7974013" y="3114675"/>
          <p14:tracePt t="132273" x="7956550" y="3114675"/>
          <p14:tracePt t="132281" x="7947025" y="3114675"/>
          <p14:tracePt t="132289" x="7929563" y="3114675"/>
          <p14:tracePt t="132295" x="7920038" y="3114675"/>
          <p14:tracePt t="132303" x="7900988" y="3114675"/>
          <p14:tracePt t="132311" x="7883525" y="3114675"/>
          <p14:tracePt t="132318" x="7874000" y="3114675"/>
          <p14:tracePt t="132327" x="7856538" y="3114675"/>
          <p14:tracePt t="132334" x="7837488" y="3114675"/>
          <p14:tracePt t="132342" x="7800975" y="3114675"/>
          <p14:tracePt t="132349" x="7783513" y="3114675"/>
          <p14:tracePt t="132356" x="7773988" y="3114675"/>
          <p14:tracePt t="132364" x="7754938" y="3114675"/>
          <p14:tracePt t="132372" x="7737475" y="3114675"/>
          <p14:tracePt t="132379" x="7727950" y="3122613"/>
          <p14:tracePt t="132387" x="7710488" y="3122613"/>
          <p14:tracePt t="132394" x="7700963" y="3122613"/>
          <p14:tracePt t="132402" x="7673975" y="3122613"/>
          <p14:tracePt t="132410" x="7645400" y="3122613"/>
          <p14:tracePt t="132418" x="7627938" y="3132138"/>
          <p14:tracePt t="132425" x="7608888" y="3132138"/>
          <p14:tracePt t="132433" x="7600950" y="3132138"/>
          <p14:tracePt t="132440" x="7581900" y="3132138"/>
          <p14:tracePt t="132448" x="7572375" y="3132138"/>
          <p14:tracePt t="132455" x="7554913" y="3141663"/>
          <p14:tracePt t="132463" x="7535863" y="3141663"/>
          <p14:tracePt t="132471" x="7499350" y="3141663"/>
          <p14:tracePt t="132478" x="7481888" y="3141663"/>
          <p14:tracePt t="132486" x="7472363" y="3141663"/>
          <p14:tracePt t="132494" x="7435850" y="3141663"/>
          <p14:tracePt t="132502" x="7426325" y="3141663"/>
          <p14:tracePt t="132510" x="7416800" y="3141663"/>
          <p14:tracePt t="132517" x="7380288" y="3151188"/>
          <p14:tracePt t="132526" x="7343775" y="3151188"/>
          <p14:tracePt t="132531" x="7326313" y="3151188"/>
          <p14:tracePt t="132539" x="7299325" y="3151188"/>
          <p14:tracePt t="132546" x="7280275" y="3151188"/>
          <p14:tracePt t="132554" x="7262813" y="3159125"/>
          <p14:tracePt t="132561" x="7234238" y="3159125"/>
          <p14:tracePt t="132569" x="7197725" y="3159125"/>
          <p14:tracePt t="132577" x="7161213" y="3159125"/>
          <p14:tracePt t="132585" x="7143750" y="3159125"/>
          <p14:tracePt t="132593" x="7124700" y="3159125"/>
          <p14:tracePt t="132600" x="7107238" y="3159125"/>
          <p14:tracePt t="132609" x="7088188" y="3159125"/>
          <p14:tracePt t="132615" x="7080250" y="3159125"/>
          <p14:tracePt t="132623" x="7070725" y="3159125"/>
          <p14:tracePt t="132630" x="7034213" y="3159125"/>
          <p14:tracePt t="132638" x="6997700" y="3159125"/>
          <p14:tracePt t="132645" x="6978650" y="3159125"/>
          <p14:tracePt t="132654" x="6969125" y="3159125"/>
          <p14:tracePt t="132660" x="6951663" y="3159125"/>
          <p14:tracePt t="132669" x="6932613" y="3159125"/>
          <p14:tracePt t="132684" x="6915150" y="3159125"/>
          <p14:tracePt t="132693" x="6905625" y="3159125"/>
          <p14:tracePt t="132699" x="6878638" y="3159125"/>
          <p14:tracePt t="132706" x="6832600" y="3159125"/>
          <p14:tracePt t="132713" x="6815138" y="3159125"/>
          <p14:tracePt t="132721" x="6786563" y="3159125"/>
          <p14:tracePt t="132728" x="6759575" y="3159125"/>
          <p14:tracePt t="132737" x="6713538" y="3151188"/>
          <p14:tracePt t="132745" x="6659563" y="3151188"/>
          <p14:tracePt t="132752" x="6632575" y="3151188"/>
          <p14:tracePt t="132760" x="6586538" y="3141663"/>
          <p14:tracePt t="132767" x="6550025" y="3141663"/>
          <p14:tracePt t="132776" x="6503988" y="3132138"/>
          <p14:tracePt t="132782" x="6477000" y="3132138"/>
          <p14:tracePt t="132790" x="6448425" y="3132138"/>
          <p14:tracePt t="132797" x="6440488" y="3122613"/>
          <p14:tracePt t="132805" x="6421438" y="3122613"/>
          <p14:tracePt t="132812" x="6411913" y="3122613"/>
          <p14:tracePt t="132820" x="6403975" y="3114675"/>
          <p14:tracePt t="132828" x="6394450" y="3114675"/>
          <p14:tracePt t="132835" x="6375400" y="3105150"/>
          <p14:tracePt t="132843" x="6348413" y="3105150"/>
          <p14:tracePt t="132851" x="6311900" y="3105150"/>
          <p14:tracePt t="132858" x="6284913" y="3086100"/>
          <p14:tracePt t="132866" x="6257925" y="3086100"/>
          <p14:tracePt t="132875" x="6229350" y="3086100"/>
          <p14:tracePt t="132881" x="6192838" y="3078163"/>
          <p14:tracePt t="132888" x="6165850" y="3078163"/>
          <p14:tracePt t="132895" x="6138863" y="3059113"/>
          <p14:tracePt t="132903" x="6092825" y="3059113"/>
          <p14:tracePt t="132912" x="6065838" y="3059113"/>
          <p14:tracePt t="132919" x="6038850" y="3049588"/>
          <p14:tracePt t="132926" x="5992813" y="3041650"/>
          <p14:tracePt t="132934" x="5956300" y="3041650"/>
          <p14:tracePt t="132942" x="5910263" y="3032125"/>
          <p14:tracePt t="132950" x="5891213" y="3022600"/>
          <p14:tracePt t="132959" x="5873750" y="3022600"/>
          <p14:tracePt t="132964" x="5854700" y="3022600"/>
          <p14:tracePt t="132972" x="5837238" y="3013075"/>
          <p14:tracePt t="132979" x="5818188" y="3013075"/>
          <p14:tracePt t="132988" x="5800725" y="3013075"/>
          <p14:tracePt t="132994" x="5781675" y="3013075"/>
          <p14:tracePt t="133002" x="5754688" y="3005138"/>
          <p14:tracePt t="133010" x="5737225" y="3005138"/>
          <p14:tracePt t="133018" x="5718175" y="3005138"/>
          <p14:tracePt t="133025" x="5700713" y="3005138"/>
          <p14:tracePt t="133033" x="5672138" y="2995613"/>
          <p14:tracePt t="133042" x="5618163" y="2995613"/>
          <p14:tracePt t="133048" x="5562600" y="2995613"/>
          <p14:tracePt t="133055" x="5535613" y="2995613"/>
          <p14:tracePt t="133063" x="5508625" y="2995613"/>
          <p14:tracePt t="133071" x="5472113" y="2995613"/>
          <p14:tracePt t="133078" x="5445125" y="2995613"/>
          <p14:tracePt t="133085" x="5408613" y="2995613"/>
          <p14:tracePt t="133093" x="5362575" y="2995613"/>
          <p14:tracePt t="133101" x="5334000" y="2995613"/>
          <p14:tracePt t="133110" x="5289550" y="2995613"/>
          <p14:tracePt t="133117" x="5260975" y="2995613"/>
          <p14:tracePt t="133125" x="5224463" y="2995613"/>
          <p14:tracePt t="133131" x="5207000" y="2995613"/>
          <p14:tracePt t="133139" x="5187950" y="2995613"/>
          <p14:tracePt t="133147" x="5160963" y="2995613"/>
          <p14:tracePt t="133166" x="5124450" y="2995613"/>
          <p14:tracePt t="133169" x="5114925" y="2995613"/>
          <p14:tracePt t="133177" x="5106988" y="2995613"/>
          <p14:tracePt t="133185" x="5087938" y="2995613"/>
          <p14:tracePt t="133193" x="5078413" y="2995613"/>
          <p14:tracePt t="133200" x="5070475" y="2995613"/>
          <p14:tracePt t="133209" x="5060950" y="2995613"/>
          <p14:tracePt t="133214" x="5041900" y="2995613"/>
          <p14:tracePt t="133223" x="5033963" y="3005138"/>
          <p14:tracePt t="133230" x="5024438" y="3005138"/>
          <p14:tracePt t="133260" x="5014913" y="3005138"/>
          <p14:tracePt t="133906" x="5033963" y="3005138"/>
          <p14:tracePt t="133913" x="5070475" y="3013075"/>
          <p14:tracePt t="133922" x="5106988" y="3013075"/>
          <p14:tracePt t="133929" x="5151438" y="3022600"/>
          <p14:tracePt t="133937" x="5187950" y="3022600"/>
          <p14:tracePt t="133944" x="5207000" y="3022600"/>
          <p14:tracePt t="133952" x="5224463" y="3022600"/>
          <p14:tracePt t="133959" x="5243513" y="3032125"/>
          <p14:tracePt t="133976" x="5297488" y="3032125"/>
          <p14:tracePt t="133982" x="5316538" y="3032125"/>
          <p14:tracePt t="133992" x="5362575" y="3049588"/>
          <p14:tracePt t="133997" x="5389563" y="3049588"/>
          <p14:tracePt t="134005" x="5426075" y="3059113"/>
          <p14:tracePt t="134012" x="5453063" y="3059113"/>
          <p14:tracePt t="134021" x="5472113" y="3068638"/>
          <p14:tracePt t="134028" x="5499100" y="3068638"/>
          <p14:tracePt t="134035" x="5526088" y="3086100"/>
          <p14:tracePt t="134043" x="5562600" y="3095625"/>
          <p14:tracePt t="134051" x="5591175" y="3105150"/>
          <p14:tracePt t="134059" x="5618163" y="3114675"/>
          <p14:tracePt t="134065" x="5654675" y="3122613"/>
          <p14:tracePt t="134075" x="5664200" y="3122613"/>
          <p14:tracePt t="134081" x="5691188" y="3132138"/>
          <p14:tracePt t="134089" x="5718175" y="3141663"/>
          <p14:tracePt t="134096" x="5727700" y="3141663"/>
          <p14:tracePt t="134104" x="5737225" y="3141663"/>
          <p14:tracePt t="134111" x="5764213" y="3151188"/>
          <p14:tracePt t="134127" x="5781675" y="3151188"/>
          <p14:tracePt t="134135" x="5800725" y="3159125"/>
          <p14:tracePt t="134142" x="5827713" y="3159125"/>
          <p14:tracePt t="134150" x="5873750" y="3159125"/>
          <p14:tracePt t="134159" x="5891213" y="3168650"/>
          <p14:tracePt t="134166" x="5919788" y="3168650"/>
          <p14:tracePt t="134174" x="5965825" y="3168650"/>
          <p14:tracePt t="134180" x="6019800" y="3168650"/>
          <p14:tracePt t="134188" x="6092825" y="3168650"/>
          <p14:tracePt t="134194" x="6129338" y="3168650"/>
          <p14:tracePt t="134203" x="6184900" y="3168650"/>
          <p14:tracePt t="134210" x="6229350" y="3168650"/>
          <p14:tracePt t="134218" x="6284913" y="3168650"/>
          <p14:tracePt t="134226" x="6321425" y="3168650"/>
          <p14:tracePt t="134233" x="6348413" y="3168650"/>
          <p14:tracePt t="134241" x="6367463" y="3168650"/>
          <p14:tracePt t="134248" x="6403975" y="3168650"/>
          <p14:tracePt t="134257" x="6430963" y="3168650"/>
          <p14:tracePt t="134263" x="6467475" y="3168650"/>
          <p14:tracePt t="134270" x="6503988" y="3168650"/>
          <p14:tracePt t="134278" x="6540500" y="3168650"/>
          <p14:tracePt t="134286" x="6567488" y="3159125"/>
          <p14:tracePt t="134293" x="6604000" y="3159125"/>
          <p14:tracePt t="134301" x="6613525" y="3159125"/>
          <p14:tracePt t="134309" x="6659563" y="3159125"/>
          <p14:tracePt t="134316" x="6686550" y="3151188"/>
          <p14:tracePt t="134324" x="6713538" y="3151188"/>
          <p14:tracePt t="134332" x="6759575" y="3151188"/>
          <p14:tracePt t="134341" x="6786563" y="3141663"/>
          <p14:tracePt t="134347" x="6842125" y="3141663"/>
          <p14:tracePt t="134355" x="6888163" y="3132138"/>
          <p14:tracePt t="134361" x="6924675" y="3132138"/>
          <p14:tracePt t="134369" x="6961188" y="3114675"/>
          <p14:tracePt t="134377" x="6988175" y="3114675"/>
          <p14:tracePt t="134385" x="7024688" y="3114675"/>
          <p14:tracePt t="134392" x="7061200" y="3114675"/>
          <p14:tracePt t="134400" x="7070725" y="3114675"/>
          <p14:tracePt t="134409" x="7107238" y="3114675"/>
          <p14:tracePt t="134415" x="7124700" y="3114675"/>
          <p14:tracePt t="134425" x="7153275" y="3105150"/>
          <p14:tracePt t="134430" x="7189788" y="3105150"/>
          <p14:tracePt t="134439" x="7234238" y="3105150"/>
          <p14:tracePt t="134445" x="7262813" y="3105150"/>
          <p14:tracePt t="134453" x="7289800" y="3105150"/>
          <p14:tracePt t="134460" x="7316788" y="3105150"/>
          <p14:tracePt t="134468" x="7362825" y="3105150"/>
          <p14:tracePt t="134475" x="7399338" y="3105150"/>
          <p14:tracePt t="134485" x="7435850" y="3105150"/>
          <p14:tracePt t="134492" x="7472363" y="3105150"/>
          <p14:tracePt t="134499" x="7499350" y="3105150"/>
          <p14:tracePt t="134508" x="7554913" y="3105150"/>
          <p14:tracePt t="134514" x="7600950" y="3105150"/>
          <p14:tracePt t="134522" x="7627938" y="3105150"/>
          <p14:tracePt t="134529" x="7664450" y="3105150"/>
          <p14:tracePt t="134537" x="7737475" y="3105150"/>
          <p14:tracePt t="134544" x="7764463" y="3105150"/>
          <p14:tracePt t="134552" x="7800975" y="3105150"/>
          <p14:tracePt t="134559" x="7827963" y="3122613"/>
          <p14:tracePt t="134568" x="7856538" y="3122613"/>
          <p14:tracePt t="134575" x="7864475" y="3122613"/>
          <p14:tracePt t="134583" x="7874000" y="3122613"/>
          <p14:tracePt t="134591" x="7893050" y="3132138"/>
          <p14:tracePt t="134605" x="7920038" y="3132138"/>
          <p14:tracePt t="134613" x="7929563" y="3132138"/>
          <p14:tracePt t="134620" x="7937500" y="3132138"/>
          <p14:tracePt t="134887" x="7864475" y="3132138"/>
          <p14:tracePt t="134894" x="7800975" y="3141663"/>
          <p14:tracePt t="134902" x="7727950" y="3141663"/>
          <p14:tracePt t="134909" x="7654925" y="3141663"/>
          <p14:tracePt t="134917" x="7600950" y="3141663"/>
          <p14:tracePt t="134925" x="7526338" y="3141663"/>
          <p14:tracePt t="134932" x="7435850" y="3141663"/>
          <p14:tracePt t="134941" x="7353300" y="3151188"/>
          <p14:tracePt t="134964" x="7189788" y="3151188"/>
          <p14:tracePt t="134970" x="7143750" y="3151188"/>
          <p14:tracePt t="134977" x="7116763" y="3151188"/>
          <p14:tracePt t="134985" x="7107238" y="3151188"/>
          <p14:tracePt t="134993" x="7097713" y="3151188"/>
          <p14:tracePt t="135001" x="7088188" y="3151188"/>
          <p14:tracePt t="135009" x="7070725" y="3151188"/>
          <p14:tracePt t="135046" x="7061200" y="3151188"/>
          <p14:tracePt t="135069" x="7051675" y="3151188"/>
          <p14:tracePt t="135084" x="7043738" y="3151188"/>
          <p14:tracePt t="135168" x="7034213" y="3151188"/>
          <p14:tracePt t="135190" x="7024688" y="3151188"/>
          <p14:tracePt t="135198" x="7024688" y="3159125"/>
          <p14:tracePt t="135404" x="7088188" y="3168650"/>
          <p14:tracePt t="135411" x="7180263" y="3168650"/>
          <p14:tracePt t="135419" x="7234238" y="3168650"/>
          <p14:tracePt t="135426" x="7307263" y="3187700"/>
          <p14:tracePt t="135434" x="7353300" y="3187700"/>
          <p14:tracePt t="135441" x="7389813" y="3195638"/>
          <p14:tracePt t="135449" x="7435850" y="3195638"/>
          <p14:tracePt t="135458" x="7481888" y="3205163"/>
          <p14:tracePt t="135465" x="7508875" y="3205163"/>
          <p14:tracePt t="135474" x="7535863" y="3205163"/>
          <p14:tracePt t="135479" x="7545388" y="3205163"/>
          <p14:tracePt t="135488" x="7564438" y="3205163"/>
          <p14:tracePt t="135503" x="7572375" y="3205163"/>
          <p14:tracePt t="135509" x="7581900" y="3205163"/>
          <p14:tracePt t="135518" x="7591425" y="3205163"/>
          <p14:tracePt t="135525" x="7600950" y="3205163"/>
          <p14:tracePt t="135533" x="7608888" y="3205163"/>
          <p14:tracePt t="135541" x="7618413" y="3205163"/>
          <p14:tracePt t="135548" x="7637463" y="3214688"/>
          <p14:tracePt t="135557" x="7645400" y="3214688"/>
          <p14:tracePt t="135563" x="7654925" y="3214688"/>
          <p14:tracePt t="135571" x="7673975" y="3214688"/>
          <p14:tracePt t="135578" x="7681913" y="3214688"/>
          <p14:tracePt t="135586" x="7681913" y="3224213"/>
          <p14:tracePt t="135593" x="7691438" y="3224213"/>
          <p14:tracePt t="135601" x="7700963" y="3224213"/>
          <p14:tracePt t="135632" x="7700963" y="3232150"/>
          <p14:tracePt t="135640" x="7710488" y="3232150"/>
          <p14:tracePt t="135707" x="7691438" y="3241675"/>
          <p14:tracePt t="135715" x="7608888" y="3305175"/>
          <p14:tracePt t="135723" x="7380288" y="3387725"/>
          <p14:tracePt t="135730" x="7124700" y="3460750"/>
          <p14:tracePt t="135740" x="6832600" y="3516313"/>
          <p14:tracePt t="135745" x="6669088" y="3579813"/>
          <p14:tracePt t="135753" x="6503988" y="3597275"/>
          <p14:tracePt t="135760" x="6403975" y="3606800"/>
          <p14:tracePt t="135769" x="6311900" y="3625850"/>
          <p14:tracePt t="135775" x="6221413" y="3633788"/>
          <p14:tracePt t="135784" x="6156325" y="3643313"/>
          <p14:tracePt t="135791" x="6083300" y="3662363"/>
          <p14:tracePt t="135799" x="6038850" y="3662363"/>
          <p14:tracePt t="135807" x="6010275" y="3670300"/>
          <p14:tracePt t="135814" x="5983288" y="3670300"/>
          <p14:tracePt t="135823" x="5973763" y="3670300"/>
          <p14:tracePt t="135936" x="5983288" y="3670300"/>
          <p14:tracePt t="135943" x="6019800" y="3679825"/>
          <p14:tracePt t="135951" x="6075363" y="3679825"/>
          <p14:tracePt t="135958" x="6211888" y="3706813"/>
          <p14:tracePt t="135965" x="6302375" y="3725863"/>
          <p14:tracePt t="135974" x="6448425" y="3735388"/>
          <p14:tracePt t="135981" x="6550025" y="3752850"/>
          <p14:tracePt t="135990" x="6640513" y="3762375"/>
          <p14:tracePt t="135997" x="6750050" y="3779838"/>
          <p14:tracePt t="136005" x="6823075" y="3779838"/>
          <p14:tracePt t="136011" x="6905625" y="3808413"/>
          <p14:tracePt t="136020" x="6942138" y="3808413"/>
          <p14:tracePt t="136026" x="6988175" y="3816350"/>
          <p14:tracePt t="136035" x="7007225" y="3816350"/>
          <p14:tracePt t="136043" x="7024688" y="3816350"/>
          <p14:tracePt t="136050" x="7034213" y="3816350"/>
          <p14:tracePt t="136156" x="6978650" y="3825875"/>
          <p14:tracePt t="136163" x="6851650" y="3825875"/>
          <p14:tracePt t="136172" x="6696075" y="3825875"/>
          <p14:tracePt t="136178" x="6513513" y="3844925"/>
          <p14:tracePt t="136186" x="6348413" y="3844925"/>
          <p14:tracePt t="136193" x="6165850" y="3852863"/>
          <p14:tracePt t="136202" x="5983288" y="3852863"/>
          <p14:tracePt t="136210" x="5800725" y="3852863"/>
          <p14:tracePt t="136217" x="5572125" y="3871913"/>
          <p14:tracePt t="136225" x="5297488" y="3889375"/>
          <p14:tracePt t="136232" x="5033963" y="3908425"/>
          <p14:tracePt t="136241" x="4786313" y="3944938"/>
          <p14:tracePt t="136247" x="4603750" y="3963988"/>
          <p14:tracePt t="136255" x="4338638" y="3990975"/>
          <p14:tracePt t="136262" x="4129088" y="4027488"/>
          <p14:tracePt t="136270" x="3983038" y="4054475"/>
          <p14:tracePt t="136278" x="3836988" y="4073525"/>
          <p14:tracePt t="136285" x="3708400" y="4081463"/>
          <p14:tracePt t="136294" x="3598863" y="4100513"/>
          <p14:tracePt t="136299" x="3462338" y="4127500"/>
          <p14:tracePt t="136308" x="3333750" y="4146550"/>
          <p14:tracePt t="136315" x="3224213" y="4154488"/>
          <p14:tracePt t="136324" x="3114675" y="4154488"/>
          <p14:tracePt t="136331" x="3024188" y="4154488"/>
          <p14:tracePt t="136341" x="2951163" y="4154488"/>
          <p14:tracePt t="136346" x="2886075" y="4154488"/>
          <p14:tracePt t="136353" x="2849563" y="4154488"/>
          <p14:tracePt t="136361" x="2805113" y="4154488"/>
          <p14:tracePt t="136369" x="2768600" y="4164013"/>
          <p14:tracePt t="136376" x="2722563" y="4164013"/>
          <p14:tracePt t="136384" x="2667000" y="4164013"/>
          <p14:tracePt t="136391" x="2630488" y="4173538"/>
          <p14:tracePt t="136399" x="2584450" y="4173538"/>
          <p14:tracePt t="136407" x="2530475" y="4173538"/>
          <p14:tracePt t="136415" x="2493963" y="4191000"/>
          <p14:tracePt t="136423" x="2457450" y="4191000"/>
          <p14:tracePt t="136429" x="2420938" y="4200525"/>
          <p14:tracePt t="136437" x="2374900" y="4200525"/>
          <p14:tracePt t="136444" x="2338388" y="4200525"/>
          <p14:tracePt t="136453" x="2320925" y="4210050"/>
          <p14:tracePt t="136459" x="2301875" y="4210050"/>
          <p14:tracePt t="136468" x="2274888" y="4210050"/>
          <p14:tracePt t="136475" x="2255838" y="4210050"/>
          <p14:tracePt t="136483" x="2238375" y="4210050"/>
          <p14:tracePt t="136491" x="2228850" y="4210050"/>
          <p14:tracePt t="136498" x="2219325" y="4210050"/>
          <p14:tracePt t="136507" x="2211388" y="4210050"/>
          <p14:tracePt t="136513" x="2201863" y="4210050"/>
          <p14:tracePt t="136521" x="2192338" y="4210050"/>
          <p14:tracePt t="136528" x="2182813" y="4219575"/>
          <p14:tracePt t="136543" x="2174875" y="4219575"/>
          <p14:tracePt t="136551" x="2165350" y="4219575"/>
          <p14:tracePt t="136558" x="2155825" y="4219575"/>
          <p14:tracePt t="136566" x="2146300" y="4219575"/>
          <p14:tracePt t="136574" x="2136775" y="4219575"/>
          <p14:tracePt t="136582" x="2119313" y="4227513"/>
          <p14:tracePt t="136589" x="2073275" y="4237038"/>
          <p14:tracePt t="136597" x="2027238" y="4237038"/>
          <p14:tracePt t="136606" x="2000250" y="4246563"/>
          <p14:tracePt t="136611" x="1973263" y="4264025"/>
          <p14:tracePt t="136620" x="1946275" y="4264025"/>
          <p14:tracePt t="136626" x="1909763" y="4273550"/>
          <p14:tracePt t="136635" x="1881188" y="4283075"/>
          <p14:tracePt t="136642" x="1844675" y="4283075"/>
          <p14:tracePt t="136650" x="1817688" y="4292600"/>
          <p14:tracePt t="136657" x="1808163" y="4292600"/>
          <p14:tracePt t="136665" x="1790700" y="4292600"/>
          <p14:tracePt t="136673" x="1781175" y="4300538"/>
          <p14:tracePt t="136680" x="1763713" y="4300538"/>
          <p14:tracePt t="136689" x="1744663" y="4300538"/>
          <p14:tracePt t="136695" x="1735138" y="4300538"/>
          <p14:tracePt t="136703" x="1727200" y="4300538"/>
          <p14:tracePt t="136710" x="1717675" y="4310063"/>
          <p14:tracePt t="136725" x="1690688" y="4310063"/>
          <p14:tracePt t="136734" x="1671638" y="4310063"/>
          <p14:tracePt t="136740" x="1662113" y="4319588"/>
          <p14:tracePt t="136749" x="1644650" y="4319588"/>
          <p14:tracePt t="136756" x="1635125" y="4319588"/>
          <p14:tracePt t="136764" x="1617663" y="4319588"/>
          <p14:tracePt t="136773" x="1608138" y="4319588"/>
          <p14:tracePt t="136778" x="1598613" y="4319588"/>
          <p14:tracePt t="136787" x="1589088" y="4319588"/>
          <p14:tracePt t="136793" x="1571625" y="4319588"/>
          <p14:tracePt t="136802" x="1562100" y="4319588"/>
          <p14:tracePt t="136809" x="1543050" y="4319588"/>
          <p14:tracePt t="136817" x="1535113" y="4319588"/>
          <p14:tracePt t="136832" x="1525588" y="4319588"/>
          <p14:tracePt t="136840" x="1506538" y="4319588"/>
          <p14:tracePt t="136847" x="1489075" y="4319588"/>
          <p14:tracePt t="136856" x="1479550" y="4319588"/>
          <p14:tracePt t="136862" x="1470025" y="4319588"/>
          <p14:tracePt t="136870" x="1462088" y="4310063"/>
          <p14:tracePt t="136877" x="1452563" y="4310063"/>
          <p14:tracePt t="136892" x="1433513" y="4310063"/>
          <p14:tracePt t="136900" x="1425575" y="4310063"/>
          <p14:tracePt t="136908" x="1416050" y="4310063"/>
          <p14:tracePt t="136915" x="1397000" y="4310063"/>
          <p14:tracePt t="136924" x="1389063" y="4300538"/>
          <p14:tracePt t="136941" x="1379538" y="4300538"/>
          <p14:tracePt t="136954" x="1370013" y="4300538"/>
          <p14:tracePt t="136961" x="1352550" y="4300538"/>
          <p14:tracePt t="136969" x="1343025" y="4300538"/>
          <p14:tracePt t="136976" x="1333500" y="4300538"/>
          <p14:tracePt t="136991" x="1323975" y="4300538"/>
          <p14:tracePt t="137000" x="1323975" y="4292600"/>
          <p14:tracePt t="137015" x="1316038" y="4292600"/>
          <p14:tracePt t="137030" x="1306513" y="4292600"/>
          <p14:tracePt t="137037" x="1296988" y="4292600"/>
          <p14:tracePt t="137044" x="1287463" y="4292600"/>
          <p14:tracePt t="137053" x="1279525" y="4292600"/>
          <p14:tracePt t="137059" x="1270000" y="4292600"/>
          <p14:tracePt t="137075" x="1260475" y="4292600"/>
          <p14:tracePt t="137098" x="1243013" y="4292600"/>
          <p14:tracePt t="137107" x="1233488" y="4292600"/>
          <p14:tracePt t="137113" x="1223963" y="4292600"/>
          <p14:tracePt t="137128" x="1214438" y="4292600"/>
          <p14:tracePt t="137143" x="1206500" y="4292600"/>
          <p14:tracePt t="137189" x="1196975" y="4292600"/>
          <p14:tracePt t="137212" x="1177925" y="4292600"/>
          <p14:tracePt t="137219" x="1169988" y="4292600"/>
          <p14:tracePt t="137235" x="1160463" y="4292600"/>
          <p14:tracePt t="137242" x="1150938" y="4292600"/>
          <p14:tracePt t="137265" x="1141413" y="4292600"/>
          <p14:tracePt t="137288" x="1133475" y="4292600"/>
          <p14:tracePt t="137303" x="1123950" y="4292600"/>
          <p14:tracePt t="137310" x="1114425" y="4292600"/>
          <p14:tracePt t="137334" x="1096963" y="4292600"/>
          <p14:tracePt t="137364" x="1087438" y="4292600"/>
          <p14:tracePt t="137394" x="1077913" y="4292600"/>
          <p14:tracePt t="137424" x="1068388" y="4283075"/>
          <p14:tracePt t="137440" x="1058863" y="4283075"/>
          <p14:tracePt t="137447" x="1050925" y="4283075"/>
          <p14:tracePt t="137463" x="1041400" y="4264025"/>
          <p14:tracePt t="137470" x="1031875" y="4264025"/>
          <p14:tracePt t="137485" x="1004888" y="4256088"/>
          <p14:tracePt t="137493" x="985838" y="4256088"/>
          <p14:tracePt t="137501" x="985838" y="4246563"/>
          <p14:tracePt t="137508" x="977900" y="4246563"/>
          <p14:tracePt t="137516" x="968375" y="4246563"/>
          <p14:tracePt t="137524" x="949325" y="4237038"/>
          <p14:tracePt t="137531" x="931863" y="4237038"/>
          <p14:tracePt t="137539" x="922338" y="4237038"/>
          <p14:tracePt t="137554" x="912813" y="4237038"/>
          <p14:tracePt t="137569" x="904875" y="4237038"/>
          <p14:tracePt t="137622" x="895350" y="4237038"/>
          <p14:tracePt t="137630" x="885825" y="4237038"/>
          <p14:tracePt t="137638" x="876300" y="4237038"/>
          <p14:tracePt t="138101" x="876300" y="4227513"/>
          <p14:tracePt t="138109" x="885825" y="4227513"/>
          <p14:tracePt t="138116" x="895350" y="4227513"/>
          <p14:tracePt t="138132" x="904875" y="4219575"/>
          <p14:tracePt t="138139" x="912813" y="4219575"/>
          <p14:tracePt t="138156" x="922338" y="4219575"/>
          <p14:tracePt t="138170" x="931863" y="4219575"/>
          <p14:tracePt t="138185" x="949325" y="4219575"/>
          <p14:tracePt t="138199" x="958850" y="4219575"/>
          <p14:tracePt t="138215" x="968375" y="4219575"/>
          <p14:tracePt t="138223" x="985838" y="4219575"/>
          <p14:tracePt t="138230" x="1004888" y="4219575"/>
          <p14:tracePt t="138239" x="1022350" y="4219575"/>
          <p14:tracePt t="138244" x="1041400" y="4219575"/>
          <p14:tracePt t="138253" x="1058863" y="4219575"/>
          <p14:tracePt t="138260" x="1087438" y="4219575"/>
          <p14:tracePt t="138268" x="1114425" y="4219575"/>
          <p14:tracePt t="138275" x="1141413" y="4219575"/>
          <p14:tracePt t="138283" x="1177925" y="4219575"/>
          <p14:tracePt t="138290" x="1196975" y="4219575"/>
          <p14:tracePt t="138298" x="1214438" y="4219575"/>
          <p14:tracePt t="138313" x="1233488" y="4219575"/>
          <p14:tracePt t="138322" x="1250950" y="4219575"/>
          <p14:tracePt t="138329" x="1270000" y="4227513"/>
          <p14:tracePt t="138337" x="1296988" y="4227513"/>
          <p14:tracePt t="138343" x="1316038" y="4227513"/>
          <p14:tracePt t="138352" x="1333500" y="4227513"/>
          <p14:tracePt t="138359" x="1379538" y="4237038"/>
          <p14:tracePt t="138367" x="1406525" y="4246563"/>
          <p14:tracePt t="138375" x="1425575" y="4246563"/>
          <p14:tracePt t="138382" x="1433513" y="4246563"/>
          <p14:tracePt t="138390" x="1443038" y="4246563"/>
          <p14:tracePt t="138397" x="1462088" y="4256088"/>
          <p14:tracePt t="138412" x="1470025" y="4256088"/>
          <p14:tracePt t="138422" x="1479550" y="4256088"/>
          <p14:tracePt t="138427" x="1489075" y="4256088"/>
          <p14:tracePt t="138435" x="1498600" y="4264025"/>
          <p14:tracePt t="138451" x="1506538" y="4264025"/>
          <p14:tracePt t="139080" x="1498600" y="4264025"/>
          <p14:tracePt t="139089" x="1479550" y="4264025"/>
          <p14:tracePt t="139096" x="1470025" y="4264025"/>
          <p14:tracePt t="139104" x="1462088" y="4264025"/>
          <p14:tracePt t="139111" x="1443038" y="4264025"/>
          <p14:tracePt t="139134" x="1433513" y="4264025"/>
          <p14:tracePt t="139141" x="1425575" y="4264025"/>
          <p14:tracePt t="139148" x="1425575" y="4256088"/>
          <p14:tracePt t="139156" x="1416050" y="4256088"/>
          <p14:tracePt t="139180" x="1406525" y="4256088"/>
          <p14:tracePt t="139248" x="1389063" y="4256088"/>
          <p14:tracePt t="139271" x="1389063" y="4246563"/>
          <p14:tracePt t="139323" x="1389063" y="4237038"/>
          <p14:tracePt t="139377" x="1389063" y="4227513"/>
          <p14:tracePt t="139385" x="1389063" y="4219575"/>
          <p14:tracePt t="139392" x="1389063" y="4210050"/>
          <p14:tracePt t="139400" x="1397000" y="4200525"/>
          <p14:tracePt t="139407" x="1397000" y="4191000"/>
          <p14:tracePt t="139415" x="1406525" y="4183063"/>
          <p14:tracePt t="139422" x="1416050" y="4173538"/>
          <p14:tracePt t="139431" x="1425575" y="4164013"/>
          <p14:tracePt t="139438" x="1443038" y="4154488"/>
          <p14:tracePt t="139445" x="1452563" y="4137025"/>
          <p14:tracePt t="139454" x="1470025" y="4127500"/>
          <p14:tracePt t="139461" x="1498600" y="4117975"/>
          <p14:tracePt t="139468" x="1516063" y="4100513"/>
          <p14:tracePt t="139475" x="1535113" y="4090988"/>
          <p14:tracePt t="139484" x="1562100" y="4090988"/>
          <p14:tracePt t="139492" x="1608138" y="4081463"/>
          <p14:tracePt t="139499" x="1654175" y="4054475"/>
          <p14:tracePt t="139507" x="1681163" y="4044950"/>
          <p14:tracePt t="139514" x="1698625" y="4044950"/>
          <p14:tracePt t="139522" x="1717675" y="4037013"/>
          <p14:tracePt t="139529" x="1735138" y="4037013"/>
          <p14:tracePt t="139538" x="1744663" y="4037013"/>
          <p14:tracePt t="139544" x="1763713" y="4027488"/>
          <p14:tracePt t="139552" x="1781175" y="4027488"/>
          <p14:tracePt t="139559" x="1790700" y="4027488"/>
          <p14:tracePt t="139567" x="1808163" y="4027488"/>
          <p14:tracePt t="139582" x="1817688" y="4027488"/>
          <p14:tracePt t="139589" x="1836738" y="4027488"/>
          <p14:tracePt t="139597" x="1854200" y="4027488"/>
          <p14:tracePt t="139606" x="1873250" y="4027488"/>
          <p14:tracePt t="139613" x="1881188" y="4037013"/>
          <p14:tracePt t="139651" x="1890713" y="4044950"/>
          <p14:tracePt t="139682" x="1890713" y="4064000"/>
          <p14:tracePt t="139712" x="1890713" y="4073525"/>
          <p14:tracePt t="139721" x="1890713" y="4081463"/>
          <p14:tracePt t="139727" x="1873250" y="4100513"/>
          <p14:tracePt t="139735" x="1844675" y="4117975"/>
          <p14:tracePt t="139742" x="1808163" y="4146550"/>
          <p14:tracePt t="139750" x="1763713" y="4173538"/>
          <p14:tracePt t="139757" x="1717675" y="4210050"/>
          <p14:tracePt t="139765" x="1654175" y="4227513"/>
          <p14:tracePt t="139772" x="1589088" y="4273550"/>
          <p14:tracePt t="139781" x="1525588" y="4292600"/>
          <p14:tracePt t="139789" x="1452563" y="4319588"/>
          <p14:tracePt t="139795" x="1416050" y="4329113"/>
          <p14:tracePt t="139805" x="1379538" y="4337050"/>
          <p14:tracePt t="139810" x="1352550" y="4337050"/>
          <p14:tracePt t="139818" x="1333500" y="4346575"/>
          <p14:tracePt t="139826" x="1316038" y="4346575"/>
          <p14:tracePt t="139834" x="1279525" y="4356100"/>
          <p14:tracePt t="139840" x="1260475" y="4356100"/>
          <p14:tracePt t="139855" x="1250950" y="4356100"/>
          <p14:tracePt t="139864" x="1243013" y="4356100"/>
          <p14:tracePt t="139887" x="1233488" y="4356100"/>
          <p14:tracePt t="139917" x="1223963" y="4356100"/>
          <p14:tracePt t="139970" x="1214438" y="4356100"/>
          <p14:tracePt t="139985" x="1206500" y="4356100"/>
          <p14:tracePt t="139991" x="1206500" y="4346575"/>
          <p14:tracePt t="140000" x="1206500" y="4337050"/>
          <p14:tracePt t="140007" x="1196975" y="4329113"/>
          <p14:tracePt t="140015" x="1187450" y="4300538"/>
          <p14:tracePt t="140022" x="1187450" y="4283075"/>
          <p14:tracePt t="140030" x="1177925" y="4264025"/>
          <p14:tracePt t="140038" x="1169988" y="4256088"/>
          <p14:tracePt t="140045" x="1169988" y="4246563"/>
          <p14:tracePt t="140055" x="1169988" y="4237038"/>
          <p14:tracePt t="140060" x="1169988" y="4219575"/>
          <p14:tracePt t="140068" x="1169988" y="4210050"/>
          <p14:tracePt t="140075" x="1169988" y="4200525"/>
          <p14:tracePt t="140083" x="1169988" y="4191000"/>
          <p14:tracePt t="140098" x="1169988" y="4183063"/>
          <p14:tracePt t="140113" x="1169988" y="4164013"/>
          <p14:tracePt t="140128" x="1177925" y="4146550"/>
          <p14:tracePt t="140137" x="1187450" y="4110038"/>
          <p14:tracePt t="140151" x="1196975" y="4100513"/>
          <p14:tracePt t="140158" x="1206500" y="4081463"/>
          <p14:tracePt t="140166" x="1214438" y="4073525"/>
          <p14:tracePt t="140175" x="1214438" y="4064000"/>
          <p14:tracePt t="140181" x="1233488" y="4044950"/>
          <p14:tracePt t="140189" x="1243013" y="4037013"/>
          <p14:tracePt t="140196" x="1260475" y="4027488"/>
          <p14:tracePt t="140204" x="1270000" y="4017963"/>
          <p14:tracePt t="140210" x="1296988" y="4008438"/>
          <p14:tracePt t="140220" x="1316038" y="4000500"/>
          <p14:tracePt t="140226" x="1323975" y="3990975"/>
          <p14:tracePt t="140234" x="1343025" y="3990975"/>
          <p14:tracePt t="140241" x="1352550" y="3971925"/>
          <p14:tracePt t="140249" x="1370013" y="3971925"/>
          <p14:tracePt t="140256" x="1370013" y="3963988"/>
          <p14:tracePt t="140264" x="1379538" y="3963988"/>
          <p14:tracePt t="140272" x="1389063" y="3963988"/>
          <p14:tracePt t="140280" x="1397000" y="3963988"/>
          <p14:tracePt t="140288" x="1416050" y="3963988"/>
          <p14:tracePt t="140295" x="1452563" y="3963988"/>
          <p14:tracePt t="140304" x="1489075" y="3963988"/>
          <p14:tracePt t="140309" x="1543050" y="3990975"/>
          <p14:tracePt t="140317" x="1571625" y="4000500"/>
          <p14:tracePt t="140324" x="1589088" y="4000500"/>
          <p14:tracePt t="140333" x="1608138" y="4008438"/>
          <p14:tracePt t="140341" x="1617663" y="4017963"/>
          <p14:tracePt t="140347" x="1625600" y="4017963"/>
          <p14:tracePt t="140356" x="1654175" y="4027488"/>
          <p14:tracePt t="140363" x="1662113" y="4037013"/>
          <p14:tracePt t="140372" x="1671638" y="4037013"/>
          <p14:tracePt t="140378" x="1681163" y="4044950"/>
          <p14:tracePt t="140393" x="1690688" y="4044950"/>
          <p14:tracePt t="140401" x="1690688" y="4054475"/>
          <p14:tracePt t="140408" x="1698625" y="4064000"/>
          <p14:tracePt t="140416" x="1708150" y="4073525"/>
          <p14:tracePt t="140431" x="1717675" y="4081463"/>
          <p14:tracePt t="140439" x="1717675" y="4090988"/>
          <p14:tracePt t="140446" x="1727200" y="4110038"/>
          <p14:tracePt t="140455" x="1735138" y="4127500"/>
          <p14:tracePt t="140461" x="1744663" y="4154488"/>
          <p14:tracePt t="140472" x="1754188" y="4164013"/>
          <p14:tracePt t="140480" x="1754188" y="4173538"/>
          <p14:tracePt t="140499" x="1763713" y="4183063"/>
          <p14:tracePt t="140514" x="1763713" y="4191000"/>
          <p14:tracePt t="140530" x="1763713" y="4200525"/>
          <p14:tracePt t="140544" x="1763713" y="4210050"/>
          <p14:tracePt t="140552" x="1763713" y="4219575"/>
          <p14:tracePt t="140560" x="1763713" y="4227513"/>
          <p14:tracePt t="140591" x="1763713" y="4237038"/>
          <p14:tracePt t="140605" x="1763713" y="4256088"/>
          <p14:tracePt t="140613" x="1754188" y="4264025"/>
          <p14:tracePt t="140622" x="1744663" y="4273550"/>
          <p14:tracePt t="140629" x="1735138" y="4292600"/>
          <p14:tracePt t="140638" x="1727200" y="4300538"/>
          <p14:tracePt t="140644" x="1698625" y="4329113"/>
          <p14:tracePt t="140654" x="1681163" y="4346575"/>
          <p14:tracePt t="140659" x="1662113" y="4365625"/>
          <p14:tracePt t="140667" x="1654175" y="4383088"/>
          <p14:tracePt t="140676" x="1608138" y="4402138"/>
          <p14:tracePt t="140682" x="1579563" y="4419600"/>
          <p14:tracePt t="140689" x="1562100" y="4456113"/>
          <p14:tracePt t="140697" x="1525588" y="4465638"/>
          <p14:tracePt t="140705" x="1506538" y="4475163"/>
          <p14:tracePt t="140712" x="1479550" y="4492625"/>
          <p14:tracePt t="140721" x="1452563" y="4502150"/>
          <p14:tracePt t="140728" x="1416050" y="4511675"/>
          <p14:tracePt t="140735" x="1397000" y="4519613"/>
          <p14:tracePt t="140742" x="1379538" y="4529138"/>
          <p14:tracePt t="140750" x="1360488" y="4538663"/>
          <p14:tracePt t="140757" x="1352550" y="4548188"/>
          <p14:tracePt t="140766" x="1343025" y="4548188"/>
          <p14:tracePt t="140788" x="1333500" y="4556125"/>
          <p14:tracePt t="140796" x="1323975" y="4556125"/>
          <p14:tracePt t="140804" x="1316038" y="4556125"/>
          <p14:tracePt t="140821" x="1306513" y="4556125"/>
          <p14:tracePt t="140826" x="1296988" y="4565650"/>
          <p14:tracePt t="140834" x="1287463" y="4565650"/>
          <p14:tracePt t="140864" x="1279525" y="4565650"/>
          <p14:tracePt t="140887" x="1270000" y="4565650"/>
          <p14:tracePt t="140910" x="1260475" y="4565650"/>
          <p14:tracePt t="140925" x="1250950" y="4556125"/>
          <p14:tracePt t="140939" x="1243013" y="4548188"/>
          <p14:tracePt t="140948" x="1233488" y="4538663"/>
          <p14:tracePt t="140956" x="1223963" y="4519613"/>
          <p14:tracePt t="140964" x="1214438" y="4502150"/>
          <p14:tracePt t="140971" x="1206500" y="4475163"/>
          <p14:tracePt t="140987" x="1196975" y="4446588"/>
          <p14:tracePt t="140993" x="1196975" y="4438650"/>
          <p14:tracePt t="141001" x="1196975" y="4429125"/>
          <p14:tracePt t="141016" x="1196975" y="4419600"/>
          <p14:tracePt t="141031" x="1196975" y="4410075"/>
          <p14:tracePt t="141046" x="1196975" y="4402138"/>
          <p14:tracePt t="141062" x="1196975" y="4392613"/>
          <p14:tracePt t="141071" x="1196975" y="4383088"/>
          <p14:tracePt t="141077" x="1196975" y="4373563"/>
          <p14:tracePt t="141085" x="1196975" y="4356100"/>
          <p14:tracePt t="141092" x="1206500" y="4329113"/>
          <p14:tracePt t="141100" x="1214438" y="4310063"/>
          <p14:tracePt t="141107" x="1223963" y="4292600"/>
          <p14:tracePt t="141115" x="1233488" y="4283075"/>
          <p14:tracePt t="141123" x="1243013" y="4264025"/>
          <p14:tracePt t="141130" x="1250950" y="4256088"/>
          <p14:tracePt t="141138" x="1250950" y="4246563"/>
          <p14:tracePt t="141145" x="1270000" y="4227513"/>
          <p14:tracePt t="141154" x="1287463" y="4219575"/>
          <p14:tracePt t="141160" x="1296988" y="4200525"/>
          <p14:tracePt t="141168" x="1316038" y="4191000"/>
          <p14:tracePt t="141175" x="1323975" y="4183063"/>
          <p14:tracePt t="141183" x="1333500" y="4173538"/>
          <p14:tracePt t="141193" x="1343025" y="4173538"/>
          <p14:tracePt t="141198" x="1352550" y="4154488"/>
          <p14:tracePt t="141207" x="1352550" y="4146550"/>
          <p14:tracePt t="141213" x="1360488" y="4137025"/>
          <p14:tracePt t="141221" x="1370013" y="4127500"/>
          <p14:tracePt t="141229" x="1379538" y="4117975"/>
          <p14:tracePt t="141236" x="1389063" y="4117975"/>
          <p14:tracePt t="141244" x="1397000" y="4110038"/>
          <p14:tracePt t="141253" x="1406525" y="4110038"/>
          <p14:tracePt t="141259" x="1416050" y="4100513"/>
          <p14:tracePt t="141267" x="1443038" y="4090988"/>
          <p14:tracePt t="141282" x="1470025" y="4073525"/>
          <p14:tracePt t="141291" x="1489075" y="4064000"/>
          <p14:tracePt t="141298" x="1506538" y="4064000"/>
          <p14:tracePt t="141304" x="1525588" y="4064000"/>
          <p14:tracePt t="141313" x="1543050" y="4064000"/>
          <p14:tracePt t="141328" x="1552575" y="4064000"/>
          <p14:tracePt t="141336" x="1562100" y="4064000"/>
          <p14:tracePt t="141343" x="1571625" y="4064000"/>
          <p14:tracePt t="141351" x="1579563" y="4064000"/>
          <p14:tracePt t="141358" x="1598613" y="4064000"/>
          <p14:tracePt t="141366" x="1625600" y="4064000"/>
          <p14:tracePt t="141373" x="1644650" y="4064000"/>
          <p14:tracePt t="141380" x="1654175" y="4064000"/>
          <p14:tracePt t="141388" x="1662113" y="4064000"/>
          <p14:tracePt t="141404" x="1671638" y="4064000"/>
          <p14:tracePt t="141421" x="1681163" y="4064000"/>
          <p14:tracePt t="141433" x="1690688" y="4064000"/>
          <p14:tracePt t="141449" x="1698625" y="4064000"/>
          <p14:tracePt t="141456" x="1698625" y="4073525"/>
          <p14:tracePt t="141465" x="1708150" y="4073525"/>
          <p14:tracePt t="141487" x="1717675" y="4073525"/>
          <p14:tracePt t="141494" x="1717675" y="4081463"/>
          <p14:tracePt t="141510" x="1717675" y="4090988"/>
          <p14:tracePt t="141519" x="1717675" y="4100513"/>
          <p14:tracePt t="141525" x="1717675" y="4110038"/>
          <p14:tracePt t="141533" x="1727200" y="4110038"/>
          <p14:tracePt t="141540" x="1727200" y="4117975"/>
          <p14:tracePt t="141548" x="1727200" y="4127500"/>
          <p14:tracePt t="141556" x="1727200" y="4137025"/>
          <p14:tracePt t="141563" x="1735138" y="4154488"/>
          <p14:tracePt t="141571" x="1735138" y="4164013"/>
          <p14:tracePt t="141579" x="1735138" y="4173538"/>
          <p14:tracePt t="141586" x="1735138" y="4183063"/>
          <p14:tracePt t="141594" x="1735138" y="4200525"/>
          <p14:tracePt t="141603" x="1735138" y="4219575"/>
          <p14:tracePt t="141609" x="1735138" y="4227513"/>
          <p14:tracePt t="141616" x="1727200" y="4246563"/>
          <p14:tracePt t="141623" x="1727200" y="4264025"/>
          <p14:tracePt t="141632" x="1727200" y="4273550"/>
          <p14:tracePt t="141639" x="1717675" y="4283075"/>
          <p14:tracePt t="141647" x="1708150" y="4300538"/>
          <p14:tracePt t="141654" x="1698625" y="4319588"/>
          <p14:tracePt t="141663" x="1690688" y="4337050"/>
          <p14:tracePt t="141671" x="1690688" y="4346575"/>
          <p14:tracePt t="141677" x="1681163" y="4365625"/>
          <p14:tracePt t="141686" x="1662113" y="4392613"/>
          <p14:tracePt t="141692" x="1654175" y="4392613"/>
          <p14:tracePt t="141700" x="1654175" y="4402138"/>
          <p14:tracePt t="141707" x="1654175" y="4410075"/>
          <p14:tracePt t="141722" x="1644650" y="4410075"/>
          <p14:tracePt t="141731" x="1644650" y="4419600"/>
          <p14:tracePt t="141761" x="1635125" y="4419600"/>
          <p14:tracePt t="141769" x="1625600" y="4429125"/>
          <p14:tracePt t="141775" x="1617663" y="4446588"/>
          <p14:tracePt t="141783" x="1589088" y="4456113"/>
          <p14:tracePt t="141791" x="1552575" y="4465638"/>
          <p14:tracePt t="141799" x="1535113" y="4475163"/>
          <p14:tracePt t="141808" x="1506538" y="4483100"/>
          <p14:tracePt t="141814" x="1479550" y="4483100"/>
          <p14:tracePt t="141822" x="1452563" y="4483100"/>
          <p14:tracePt t="141829" x="1416050" y="4483100"/>
          <p14:tracePt t="141837" x="1379538" y="4483100"/>
          <p14:tracePt t="141845" x="1352550" y="4483100"/>
          <p14:tracePt t="141853" x="1333500" y="4483100"/>
          <p14:tracePt t="141859" x="1316038" y="4475163"/>
          <p14:tracePt t="141867" x="1306513" y="4465638"/>
          <p14:tracePt t="141874" x="1296988" y="4465638"/>
          <p14:tracePt t="141882" x="1287463" y="4456113"/>
          <p14:tracePt t="141890" x="1279525" y="4456113"/>
          <p14:tracePt t="141898" x="1270000" y="4438650"/>
          <p14:tracePt t="141913" x="1270000" y="4429125"/>
          <p14:tracePt t="141921" x="1260475" y="4419600"/>
          <p14:tracePt t="141928" x="1243013" y="4410075"/>
          <p14:tracePt t="141937" x="1233488" y="4410075"/>
          <p14:tracePt t="141943" x="1233488" y="4402138"/>
          <p14:tracePt t="141953" x="1223963" y="4392613"/>
          <p14:tracePt t="141958" x="1223963" y="4383088"/>
          <p14:tracePt t="141966" x="1223963" y="4373563"/>
          <p14:tracePt t="141973" x="1214438" y="4373563"/>
          <p14:tracePt t="141996" x="1214438" y="4365625"/>
          <p14:tracePt t="142012" x="1214438" y="4356100"/>
          <p14:tracePt t="142019" x="1214438" y="4346575"/>
          <p14:tracePt t="142026" x="1214438" y="4337050"/>
          <p14:tracePt t="142036" x="1214438" y="4319588"/>
          <p14:tracePt t="142042" x="1214438" y="4300538"/>
          <p14:tracePt t="142050" x="1214438" y="4292600"/>
          <p14:tracePt t="142056" x="1214438" y="4264025"/>
          <p14:tracePt t="142065" x="1214438" y="4256088"/>
          <p14:tracePt t="142072" x="1214438" y="4219575"/>
          <p14:tracePt t="142080" x="1223963" y="4200525"/>
          <p14:tracePt t="142088" x="1223963" y="4173538"/>
          <p14:tracePt t="142095" x="1233488" y="4146550"/>
          <p14:tracePt t="142104" x="1260475" y="4127500"/>
          <p14:tracePt t="142110" x="1260475" y="4110038"/>
          <p14:tracePt t="142119" x="1270000" y="4090988"/>
          <p14:tracePt t="142125" x="1270000" y="4081463"/>
          <p14:tracePt t="142133" x="1270000" y="4073525"/>
          <p14:tracePt t="142140" x="1270000" y="4064000"/>
          <p14:tracePt t="142148" x="1279525" y="4054475"/>
          <p14:tracePt t="142163" x="1287463" y="4044950"/>
          <p14:tracePt t="142179" x="1296988" y="4037013"/>
          <p14:tracePt t="142187" x="1306513" y="4027488"/>
          <p14:tracePt t="142207" x="1316038" y="4017963"/>
          <p14:tracePt t="142213" x="1323975" y="4008438"/>
          <p14:tracePt t="142216" x="1323975" y="3990975"/>
          <p14:tracePt t="142232" x="1352550" y="3981450"/>
          <p14:tracePt t="142240" x="1360488" y="3963988"/>
          <p14:tracePt t="142247" x="1360488" y="3954463"/>
          <p14:tracePt t="142254" x="1379538" y="3954463"/>
          <p14:tracePt t="142262" x="1389063" y="3935413"/>
          <p14:tracePt t="142270" x="1406525" y="3927475"/>
          <p14:tracePt t="142277" x="1425575" y="3927475"/>
          <p14:tracePt t="142286" x="1433513" y="3917950"/>
          <p14:tracePt t="142292" x="1443038" y="3917950"/>
          <p14:tracePt t="142300" x="1452563" y="3917950"/>
          <p14:tracePt t="142307" x="1462088" y="3917950"/>
          <p14:tracePt t="142322" x="1470025" y="3908425"/>
          <p14:tracePt t="142330" x="1479550" y="3908425"/>
          <p14:tracePt t="142339" x="1489075" y="3908425"/>
          <p14:tracePt t="142345" x="1498600" y="3908425"/>
          <p14:tracePt t="142354" x="1506538" y="3908425"/>
          <p14:tracePt t="142361" x="1525588" y="3908425"/>
          <p14:tracePt t="142370" x="1535113" y="3908425"/>
          <p14:tracePt t="142376" x="1562100" y="3908425"/>
          <p14:tracePt t="142383" x="1589088" y="3908425"/>
          <p14:tracePt t="142391" x="1608138" y="3917950"/>
          <p14:tracePt t="142399" x="1625600" y="3927475"/>
          <p14:tracePt t="142405" x="1644650" y="3935413"/>
          <p14:tracePt t="142414" x="1662113" y="3944938"/>
          <p14:tracePt t="142421" x="1681163" y="3954463"/>
          <p14:tracePt t="142428" x="1698625" y="3963988"/>
          <p14:tracePt t="142437" x="1708150" y="3971925"/>
          <p14:tracePt t="142444" x="1717675" y="3981450"/>
          <p14:tracePt t="142453" x="1727200" y="3981450"/>
          <p14:tracePt t="142459" x="1735138" y="3981450"/>
          <p14:tracePt t="142467" x="1744663" y="4008438"/>
          <p14:tracePt t="142474" x="1754188" y="4008438"/>
          <p14:tracePt t="142489" x="1763713" y="4017963"/>
          <p14:tracePt t="142497" x="1771650" y="4017963"/>
          <p14:tracePt t="142505" x="1781175" y="4037013"/>
          <p14:tracePt t="142513" x="1790700" y="4044950"/>
          <p14:tracePt t="142521" x="1800225" y="4054475"/>
          <p14:tracePt t="142536" x="1800225" y="4064000"/>
          <p14:tracePt t="142565" x="1800225" y="4073525"/>
          <p14:tracePt t="142572" x="1808163" y="4073525"/>
          <p14:tracePt t="142603" x="1808163" y="4081463"/>
          <p14:tracePt t="142611" x="1817688" y="4090988"/>
          <p14:tracePt t="142619" x="1817688" y="4100513"/>
          <p14:tracePt t="142626" x="1817688" y="4110038"/>
          <p14:tracePt t="142636" x="1817688" y="4117975"/>
          <p14:tracePt t="142641" x="1817688" y="4127500"/>
          <p14:tracePt t="142649" x="1817688" y="4146550"/>
          <p14:tracePt t="142657" x="1817688" y="4164013"/>
          <p14:tracePt t="142665" x="1808163" y="4183063"/>
          <p14:tracePt t="142671" x="1808163" y="4200525"/>
          <p14:tracePt t="142679" x="1800225" y="4219575"/>
          <p14:tracePt t="142687" x="1790700" y="4237038"/>
          <p14:tracePt t="142695" x="1781175" y="4246563"/>
          <p14:tracePt t="142702" x="1771650" y="4264025"/>
          <p14:tracePt t="142709" x="1771650" y="4273550"/>
          <p14:tracePt t="142719" x="1771650" y="4292600"/>
          <p14:tracePt t="142725" x="1763713" y="4300538"/>
          <p14:tracePt t="142733" x="1744663" y="4310063"/>
          <p14:tracePt t="142739" x="1717675" y="4329113"/>
          <p14:tracePt t="142748" x="1708150" y="4337050"/>
          <p14:tracePt t="142757" x="1698625" y="4337050"/>
          <p14:tracePt t="142763" x="1681163" y="4356100"/>
          <p14:tracePt t="142770" x="1662113" y="4365625"/>
          <p14:tracePt t="142778" x="1625600" y="4392613"/>
          <p14:tracePt t="142786" x="1608138" y="4410075"/>
          <p14:tracePt t="142793" x="1579563" y="4429125"/>
          <p14:tracePt t="142803" x="1525588" y="4465638"/>
          <p14:tracePt t="142808" x="1489075" y="4475163"/>
          <p14:tracePt t="142816" x="1470025" y="4492625"/>
          <p14:tracePt t="142823" x="1443038" y="4502150"/>
          <p14:tracePt t="142831" x="1425575" y="4511675"/>
          <p14:tracePt t="142839" x="1406525" y="4511675"/>
          <p14:tracePt t="142847" x="1389063" y="4519613"/>
          <p14:tracePt t="142854" x="1370013" y="4519613"/>
          <p14:tracePt t="142870" x="1352550" y="4529138"/>
          <p14:tracePt t="142877" x="1333500" y="4529138"/>
          <p14:tracePt t="142886" x="1323975" y="4529138"/>
          <p14:tracePt t="142892" x="1316038" y="4529138"/>
          <p14:tracePt t="142900" x="1306513" y="4538663"/>
          <p14:tracePt t="142907" x="1296988" y="4538663"/>
          <p14:tracePt t="142931" x="1287463" y="4538663"/>
          <p14:tracePt t="142938" x="1279525" y="4538663"/>
          <p14:tracePt t="142945" x="1260475" y="4529138"/>
          <p14:tracePt t="142954" x="1250950" y="4529138"/>
          <p14:tracePt t="142970" x="1243013" y="4529138"/>
          <p14:tracePt t="142976" x="1233488" y="4519613"/>
          <p14:tracePt t="142983" x="1233488" y="4502150"/>
          <p14:tracePt t="142991" x="1214438" y="4483100"/>
          <p14:tracePt t="142998" x="1196975" y="4465638"/>
          <p14:tracePt t="143006" x="1187450" y="4446588"/>
          <p14:tracePt t="143014" x="1187450" y="4429125"/>
          <p14:tracePt t="143022" x="1177925" y="4410075"/>
          <p14:tracePt t="143029" x="1177925" y="4392613"/>
          <p14:tracePt t="143037" x="1177925" y="4373563"/>
          <p14:tracePt t="143044" x="1177925" y="4356100"/>
          <p14:tracePt t="143053" x="1177925" y="4329113"/>
          <p14:tracePt t="143059" x="1177925" y="4292600"/>
          <p14:tracePt t="143067" x="1177925" y="4273550"/>
          <p14:tracePt t="143074" x="1177925" y="4256088"/>
          <p14:tracePt t="143081" x="1177925" y="4246563"/>
          <p14:tracePt t="143089" x="1187450" y="4227513"/>
          <p14:tracePt t="143097" x="1187450" y="4219575"/>
          <p14:tracePt t="143105" x="1187450" y="4210050"/>
          <p14:tracePt t="143113" x="1206500" y="4200525"/>
          <p14:tracePt t="143127" x="1206500" y="4191000"/>
          <p14:tracePt t="143143" x="1214438" y="4183063"/>
          <p14:tracePt t="143149" x="1214438" y="4173538"/>
          <p14:tracePt t="143157" x="1223963" y="4173538"/>
          <p14:tracePt t="143165" x="1223963" y="4154488"/>
          <p14:tracePt t="143172" x="1233488" y="4154488"/>
          <p14:tracePt t="143181" x="1243013" y="4137025"/>
          <p14:tracePt t="143188" x="1250950" y="4127500"/>
          <p14:tracePt t="143196" x="1260475" y="4117975"/>
          <p14:tracePt t="143203" x="1270000" y="4100513"/>
          <p14:tracePt t="143211" x="1279525" y="4090988"/>
          <p14:tracePt t="143220" x="1296988" y="4081463"/>
          <p14:tracePt t="143226" x="1306513" y="4073525"/>
          <p14:tracePt t="143235" x="1316038" y="4073525"/>
          <p14:tracePt t="143241" x="1323975" y="4064000"/>
          <p14:tracePt t="143249" x="1333500" y="4064000"/>
          <p14:tracePt t="143265" x="1352550" y="4054475"/>
          <p14:tracePt t="143272" x="1370013" y="4044950"/>
          <p14:tracePt t="143280" x="1389063" y="4037013"/>
          <p14:tracePt t="143287" x="1406525" y="4037013"/>
          <p14:tracePt t="143295" x="1416050" y="4027488"/>
          <p14:tracePt t="143303" x="1425575" y="4027488"/>
          <p14:tracePt t="143310" x="1433513" y="4027488"/>
          <p14:tracePt t="143320" x="1443038" y="4027488"/>
          <p14:tracePt t="143325" x="1452563" y="4027488"/>
          <p14:tracePt t="143332" x="1462088" y="4027488"/>
          <p14:tracePt t="143340" x="1470025" y="4027488"/>
          <p14:tracePt t="143348" x="1479550" y="4027488"/>
          <p14:tracePt t="143355" x="1498600" y="4027488"/>
          <p14:tracePt t="143363" x="1506538" y="4027488"/>
          <p14:tracePt t="143370" x="1535113" y="4027488"/>
          <p14:tracePt t="143378" x="1543050" y="4027488"/>
          <p14:tracePt t="143385" x="1552575" y="4037013"/>
          <p14:tracePt t="143393" x="1562100" y="4037013"/>
          <p14:tracePt t="143402" x="1571625" y="4037013"/>
          <p14:tracePt t="143408" x="1579563" y="4037013"/>
          <p14:tracePt t="143423" x="1589088" y="4037013"/>
          <p14:tracePt t="143431" x="1598613" y="4044950"/>
          <p14:tracePt t="143438" x="1608138" y="4044950"/>
          <p14:tracePt t="143446" x="1608138" y="4054475"/>
          <p14:tracePt t="143454" x="1617663" y="4054475"/>
          <p14:tracePt t="143462" x="1625600" y="4064000"/>
          <p14:tracePt t="143477" x="1644650" y="4073525"/>
          <p14:tracePt t="143486" x="1654175" y="4081463"/>
          <p14:tracePt t="143492" x="1671638" y="4090988"/>
          <p14:tracePt t="143500" x="1671638" y="4100513"/>
          <p14:tracePt t="143506" x="1681163" y="4100513"/>
          <p14:tracePt t="143530" x="1681163" y="4110038"/>
          <p14:tracePt t="143537" x="1681163" y="4117975"/>
          <p14:tracePt t="143553" x="1681163" y="4127500"/>
          <p14:tracePt t="143561" x="1690688" y="4137025"/>
          <p14:tracePt t="143576" x="1690688" y="4146550"/>
          <p14:tracePt t="143606" x="1690688" y="4154488"/>
          <p14:tracePt t="143644" x="1690688" y="4164013"/>
          <p14:tracePt t="143667" x="1690688" y="4173538"/>
          <p14:tracePt t="143689" x="1690688" y="4183063"/>
          <p14:tracePt t="143712" x="1690688" y="4191000"/>
          <p14:tracePt t="143728" x="1690688" y="4200525"/>
          <p14:tracePt t="143735" x="1662113" y="4210050"/>
          <p14:tracePt t="143742" x="1644650" y="4219575"/>
          <p14:tracePt t="143751" x="1635125" y="4227513"/>
          <p14:tracePt t="143757" x="1625600" y="4227513"/>
          <p14:tracePt t="143765" x="1608138" y="4237038"/>
          <p14:tracePt t="143781" x="1598613" y="4246563"/>
          <p14:tracePt t="143788" x="1589088" y="4246563"/>
          <p14:tracePt t="143796" x="1579563" y="4246563"/>
          <p14:tracePt t="144388" x="1589088" y="4246563"/>
          <p14:tracePt t="144395" x="1608138" y="4246563"/>
          <p14:tracePt t="144402" x="1625600" y="4237038"/>
          <p14:tracePt t="144411" x="1644650" y="4227513"/>
          <p14:tracePt t="144419" x="1662113" y="4227513"/>
          <p14:tracePt t="144426" x="1690688" y="4227513"/>
          <p14:tracePt t="144435" x="1717675" y="4219575"/>
          <p14:tracePt t="144440" x="1727200" y="4219575"/>
          <p14:tracePt t="144449" x="1735138" y="4210050"/>
          <p14:tracePt t="144455" x="1754188" y="4210050"/>
          <p14:tracePt t="144464" x="1763713" y="4210050"/>
          <p14:tracePt t="144479" x="1771650" y="4210050"/>
          <p14:tracePt t="144486" x="1781175" y="4210050"/>
          <p14:tracePt t="144494" x="1781175" y="4200525"/>
          <p14:tracePt t="144585" x="1790700" y="4200525"/>
          <p14:tracePt t="144601" x="1800225" y="4200525"/>
          <p14:tracePt t="144615" x="1808163" y="4200525"/>
          <p14:tracePt t="144631" x="1817688" y="4200525"/>
          <p14:tracePt t="144653" x="1836738" y="4200525"/>
          <p14:tracePt t="144661" x="1854200" y="4200525"/>
          <p14:tracePt t="144669" x="1873250" y="4200525"/>
          <p14:tracePt t="144684" x="1890713" y="4200525"/>
          <p14:tracePt t="144691" x="1900238" y="4200525"/>
          <p14:tracePt t="144698" x="1909763" y="4200525"/>
          <p14:tracePt t="144706" x="1917700" y="4200525"/>
          <p14:tracePt t="144715" x="1936750" y="4200525"/>
          <p14:tracePt t="144721" x="1946275" y="4183063"/>
          <p14:tracePt t="144730" x="1963738" y="4183063"/>
          <p14:tracePt t="144745" x="1990725" y="4173538"/>
          <p14:tracePt t="144753" x="2009775" y="4173538"/>
          <p14:tracePt t="144760" x="2019300" y="4173538"/>
          <p14:tracePt t="144768" x="2027238" y="4173538"/>
          <p14:tracePt t="144775" x="2036763" y="4173538"/>
          <p14:tracePt t="144790" x="2046288" y="4173538"/>
          <p14:tracePt t="144804" x="2055813" y="4173538"/>
          <p14:tracePt t="144828" x="2063750" y="4173538"/>
          <p14:tracePt t="144836" x="2073275" y="4164013"/>
          <p14:tracePt t="144844" x="2082800" y="4164013"/>
          <p14:tracePt t="144851" x="2092325" y="4164013"/>
          <p14:tracePt t="144859" x="2100263" y="4164013"/>
          <p14:tracePt t="144889" x="2109788" y="4164013"/>
          <p14:tracePt t="144912" x="2128838" y="4164013"/>
          <p14:tracePt t="144918" x="2146300" y="4164013"/>
          <p14:tracePt t="144927" x="2155825" y="4164013"/>
          <p14:tracePt t="144935" x="2165350" y="4164013"/>
          <p14:tracePt t="144942" x="2182813" y="4164013"/>
          <p14:tracePt t="144965" x="2192338" y="4164013"/>
          <p14:tracePt t="144987" x="2201863" y="4164013"/>
          <p14:tracePt t="145261" x="2211388" y="4164013"/>
          <p14:tracePt t="145268" x="2219325" y="4164013"/>
          <p14:tracePt t="145276" x="2238375" y="4164013"/>
          <p14:tracePt t="145284" x="2247900" y="4154488"/>
          <p14:tracePt t="145300" x="2265363" y="4154488"/>
          <p14:tracePt t="145306" x="2274888" y="4154488"/>
          <p14:tracePt t="145314" x="2284413" y="4154488"/>
          <p14:tracePt t="145329" x="2292350" y="4154488"/>
          <p14:tracePt t="145336" x="2311400" y="4154488"/>
          <p14:tracePt t="145345" x="2328863" y="4154488"/>
          <p14:tracePt t="145352" x="2328863" y="4146550"/>
          <p14:tracePt t="145360" x="2347913" y="4146550"/>
          <p14:tracePt t="145368" x="2357438" y="4146550"/>
          <p14:tracePt t="145375" x="2384425" y="4146550"/>
          <p14:tracePt t="145382" x="2420938" y="4146550"/>
          <p14:tracePt t="145390" x="2438400" y="4146550"/>
          <p14:tracePt t="145397" x="2457450" y="4146550"/>
          <p14:tracePt t="145405" x="2466975" y="4146550"/>
          <p14:tracePt t="145413" x="2474913" y="4137025"/>
          <p14:tracePt t="145420" x="2493963" y="4137025"/>
          <p14:tracePt t="145428" x="2511425" y="4137025"/>
          <p14:tracePt t="145436" x="2530475" y="4127500"/>
          <p14:tracePt t="145443" x="2547938" y="4127500"/>
          <p14:tracePt t="145451" x="2566988" y="4127500"/>
          <p14:tracePt t="145459" x="2584450" y="4127500"/>
          <p14:tracePt t="145467" x="2603500" y="4117975"/>
          <p14:tracePt t="145473" x="2613025" y="4117975"/>
          <p14:tracePt t="145481" x="2649538" y="4117975"/>
          <p14:tracePt t="145488" x="2676525" y="4117975"/>
          <p14:tracePt t="145496" x="2695575" y="4117975"/>
          <p14:tracePt t="145503" x="2722563" y="4117975"/>
          <p14:tracePt t="145512" x="2759075" y="4117975"/>
          <p14:tracePt t="145519" x="2776538" y="4117975"/>
          <p14:tracePt t="145527" x="2813050" y="4117975"/>
          <p14:tracePt t="145535" x="2832100" y="4117975"/>
          <p14:tracePt t="145542" x="2859088" y="4117975"/>
          <p14:tracePt t="145551" x="2878138" y="4117975"/>
          <p14:tracePt t="145557" x="2895600" y="4117975"/>
          <p14:tracePt t="145565" x="2922588" y="4117975"/>
          <p14:tracePt t="145572" x="2932113" y="4117975"/>
          <p14:tracePt t="145580" x="2941638" y="4117975"/>
          <p14:tracePt t="145587" x="2959100" y="4117975"/>
          <p14:tracePt t="145595" x="2968625" y="4117975"/>
          <p14:tracePt t="145603" x="2987675" y="4117975"/>
          <p14:tracePt t="145614" x="3005138" y="4117975"/>
          <p14:tracePt t="145618" x="3032125" y="4117975"/>
          <p14:tracePt t="145627" x="3041650" y="4117975"/>
          <p14:tracePt t="145633" x="3060700" y="4110038"/>
          <p14:tracePt t="145640" x="3078163" y="4110038"/>
          <p14:tracePt t="145650" x="3087688" y="4110038"/>
          <p14:tracePt t="145656" x="3097213" y="4110038"/>
          <p14:tracePt t="145671" x="3114675" y="4110038"/>
          <p14:tracePt t="145679" x="3124200" y="4110038"/>
          <p14:tracePt t="145686" x="3141663" y="4110038"/>
          <p14:tracePt t="145694" x="3151188" y="4110038"/>
          <p14:tracePt t="145702" x="3160713" y="4110038"/>
          <p14:tracePt t="145718" x="3170238" y="4110038"/>
          <p14:tracePt t="145724" x="3187700" y="4110038"/>
          <p14:tracePt t="145731" x="3197225" y="4110038"/>
          <p14:tracePt t="145739" x="3206750" y="4110038"/>
          <p14:tracePt t="145747" x="3224213" y="4110038"/>
          <p14:tracePt t="145763" x="3233738" y="4110038"/>
          <p14:tracePt t="145769" x="3243263" y="4110038"/>
          <p14:tracePt t="145778" x="3260725" y="4110038"/>
          <p14:tracePt t="145785" x="3279775" y="4110038"/>
          <p14:tracePt t="145793" x="3297238" y="4110038"/>
          <p14:tracePt t="145801" x="3316288" y="4110038"/>
          <p14:tracePt t="145808" x="3333750" y="4110038"/>
          <p14:tracePt t="145815" x="3389313" y="4110038"/>
          <p14:tracePt t="145823" x="3416300" y="4110038"/>
          <p14:tracePt t="145830" x="3443288" y="4110038"/>
          <p14:tracePt t="145837" x="3462338" y="4110038"/>
          <p14:tracePt t="145846" x="3479800" y="4110038"/>
          <p14:tracePt t="145853" x="3508375" y="4110038"/>
          <p14:tracePt t="145861" x="3525838" y="4110038"/>
          <p14:tracePt t="145869" x="3581400" y="4127500"/>
          <p14:tracePt t="145876" x="3608388" y="4127500"/>
          <p14:tracePt t="145884" x="3625850" y="4127500"/>
          <p14:tracePt t="145891" x="3662363" y="4127500"/>
          <p14:tracePt t="145900" x="3681413" y="4127500"/>
          <p14:tracePt t="145906" x="3698875" y="4137025"/>
          <p14:tracePt t="145914" x="3735388" y="4137025"/>
          <p14:tracePt t="145921" x="3754438" y="4137025"/>
          <p14:tracePt t="145929" x="3773488" y="4137025"/>
          <p14:tracePt t="145936" x="3800475" y="4146550"/>
          <p14:tracePt t="145945" x="3810000" y="4146550"/>
          <p14:tracePt t="145953" x="3827463" y="4146550"/>
          <p14:tracePt t="145960" x="3836988" y="4146550"/>
          <p14:tracePt t="145969" x="3854450" y="4146550"/>
          <p14:tracePt t="145984" x="3873500" y="4146550"/>
          <p14:tracePt t="145990" x="3890963" y="4146550"/>
          <p14:tracePt t="145998" x="3910013" y="4146550"/>
          <p14:tracePt t="146005" x="3919538" y="4146550"/>
          <p14:tracePt t="146013" x="3937000" y="4146550"/>
          <p14:tracePt t="146020" x="3963988" y="4146550"/>
          <p14:tracePt t="146028" x="3973513" y="4154488"/>
          <p14:tracePt t="146036" x="3992563" y="4154488"/>
          <p14:tracePt t="146043" x="4000500" y="4154488"/>
          <p14:tracePt t="146052" x="4019550" y="4154488"/>
          <p14:tracePt t="146059" x="4029075" y="4154488"/>
          <p14:tracePt t="146067" x="4056063" y="4164013"/>
          <p14:tracePt t="146074" x="4073525" y="4164013"/>
          <p14:tracePt t="146081" x="4092575" y="4164013"/>
          <p14:tracePt t="146089" x="4102100" y="4164013"/>
          <p14:tracePt t="146096" x="4110038" y="4164013"/>
          <p14:tracePt t="146103" x="4119563" y="4164013"/>
          <p14:tracePt t="146112" x="4129088" y="4164013"/>
          <p14:tracePt t="146119" x="4138613" y="4164013"/>
          <p14:tracePt t="146127" x="4156075" y="4164013"/>
          <p14:tracePt t="146135" x="4175125" y="4164013"/>
          <p14:tracePt t="146142" x="4192588" y="4164013"/>
          <p14:tracePt t="146152" x="4219575" y="4183063"/>
          <p14:tracePt t="146157" x="4238625" y="4183063"/>
          <p14:tracePt t="146165" x="4256088" y="4183063"/>
          <p14:tracePt t="146172" x="4275138" y="4183063"/>
          <p14:tracePt t="146180" x="4292600" y="4183063"/>
          <p14:tracePt t="146192" x="4321175" y="4183063"/>
          <p14:tracePt t="146194" x="4338638" y="4183063"/>
          <p14:tracePt t="146202" x="4357688" y="4191000"/>
          <p14:tracePt t="146211" x="4384675" y="4191000"/>
          <p14:tracePt t="146218" x="4403725" y="4191000"/>
          <p14:tracePt t="146225" x="4421188" y="4191000"/>
          <p14:tracePt t="146234" x="4440238" y="4210050"/>
          <p14:tracePt t="146241" x="4457700" y="4210050"/>
          <p14:tracePt t="146250" x="4484688" y="4210050"/>
          <p14:tracePt t="146256" x="4521200" y="4219575"/>
          <p14:tracePt t="146264" x="4540250" y="4219575"/>
          <p14:tracePt t="146270" x="4567238" y="4219575"/>
          <p14:tracePt t="146279" x="4586288" y="4227513"/>
          <p14:tracePt t="146286" x="4603750" y="4227513"/>
          <p14:tracePt t="146294" x="4613275" y="4227513"/>
          <p14:tracePt t="146302" x="4630738" y="4237038"/>
          <p14:tracePt t="146309" x="4640263" y="4237038"/>
          <p14:tracePt t="146317" x="4649788" y="4237038"/>
          <p14:tracePt t="146324" x="4667250" y="4246563"/>
          <p14:tracePt t="146331" x="4676775" y="4246563"/>
          <p14:tracePt t="146339" x="4695825" y="4246563"/>
          <p14:tracePt t="146347" x="4722813" y="4256088"/>
          <p14:tracePt t="146354" x="4740275" y="4256088"/>
          <p14:tracePt t="146362" x="4768850" y="4264025"/>
          <p14:tracePt t="146369" x="4786313" y="4264025"/>
          <p14:tracePt t="146378" x="4795838" y="4273550"/>
          <p14:tracePt t="146384" x="4813300" y="4273550"/>
          <p14:tracePt t="146393" x="4832350" y="4273550"/>
          <p14:tracePt t="146401" x="4841875" y="4283075"/>
          <p14:tracePt t="146408" x="4851400" y="4283075"/>
          <p14:tracePt t="146417" x="4868863" y="4283075"/>
          <p14:tracePt t="146423" x="4878388" y="4283075"/>
          <p14:tracePt t="146430" x="4895850" y="4292600"/>
          <p14:tracePt t="146438" x="4914900" y="4292600"/>
          <p14:tracePt t="146446" x="4932363" y="4292600"/>
          <p14:tracePt t="146453" x="4951413" y="4292600"/>
          <p14:tracePt t="146461" x="4960938" y="4292600"/>
          <p14:tracePt t="146476" x="4968875" y="4292600"/>
          <p14:tracePt t="146484" x="4978400" y="4292600"/>
          <p14:tracePt t="146501" x="4987925" y="4292600"/>
          <p14:tracePt t="146506" x="4997450" y="4292600"/>
          <p14:tracePt t="146515" x="5005388" y="4292600"/>
          <p14:tracePt t="146521" x="5033963" y="4292600"/>
          <p14:tracePt t="146529" x="5051425" y="4292600"/>
          <p14:tracePt t="146536" x="5070475" y="4292600"/>
          <p14:tracePt t="146545" x="5087938" y="4292600"/>
          <p14:tracePt t="146552" x="5097463" y="4292600"/>
          <p14:tracePt t="146560" x="5114925" y="4292600"/>
          <p14:tracePt t="146568" x="5133975" y="4292600"/>
          <p14:tracePt t="146575" x="5151438" y="4292600"/>
          <p14:tracePt t="146584" x="5197475" y="4292600"/>
          <p14:tracePt t="146590" x="5224463" y="4292600"/>
          <p14:tracePt t="146598" x="5253038" y="4292600"/>
          <p14:tracePt t="146605" x="5289550" y="4283075"/>
          <p14:tracePt t="146613" x="5316538" y="4283075"/>
          <p14:tracePt t="146620" x="5343525" y="4283075"/>
          <p14:tracePt t="146629" x="5380038" y="4283075"/>
          <p14:tracePt t="146636" x="5416550" y="4283075"/>
          <p14:tracePt t="146643" x="5435600" y="4283075"/>
          <p14:tracePt t="146652" x="5453063" y="4273550"/>
          <p14:tracePt t="146659" x="5472113" y="4273550"/>
          <p14:tracePt t="146667" x="5481638" y="4273550"/>
          <p14:tracePt t="146673" x="5518150" y="4273550"/>
          <p14:tracePt t="146681" x="5545138" y="4273550"/>
          <p14:tracePt t="146689" x="5554663" y="4264025"/>
          <p14:tracePt t="146696" x="5572125" y="4264025"/>
          <p14:tracePt t="146703" x="5581650" y="4264025"/>
          <p14:tracePt t="146712" x="5599113" y="4264025"/>
          <p14:tracePt t="146720" x="5608638" y="4264025"/>
          <p14:tracePt t="146727" x="5627688" y="4264025"/>
          <p14:tracePt t="146734" x="5645150" y="4256088"/>
          <p14:tracePt t="146742" x="5672138" y="4256088"/>
          <p14:tracePt t="146751" x="5691188" y="4246563"/>
          <p14:tracePt t="146757" x="5727700" y="4246563"/>
          <p14:tracePt t="146765" x="5754688" y="4246563"/>
          <p14:tracePt t="146772" x="5773738" y="4237038"/>
          <p14:tracePt t="146780" x="5791200" y="4237038"/>
          <p14:tracePt t="146787" x="5810250" y="4237038"/>
          <p14:tracePt t="146795" x="5827713" y="4237038"/>
          <p14:tracePt t="146802" x="5854700" y="4237038"/>
          <p14:tracePt t="146811" x="5891213" y="4227513"/>
          <p14:tracePt t="146818" x="5910263" y="4227513"/>
          <p14:tracePt t="146825" x="5929313" y="4227513"/>
          <p14:tracePt t="146833" x="5946775" y="4227513"/>
          <p14:tracePt t="146841" x="5973763" y="4227513"/>
          <p14:tracePt t="146850" x="6002338" y="4227513"/>
          <p14:tracePt t="146856" x="6038850" y="4227513"/>
          <p14:tracePt t="146864" x="6075363" y="4227513"/>
          <p14:tracePt t="146871" x="6092825" y="4227513"/>
          <p14:tracePt t="146879" x="6102350" y="4227513"/>
          <p14:tracePt t="146885" x="6119813" y="4227513"/>
          <p14:tracePt t="146894" x="6129338" y="4227513"/>
          <p14:tracePt t="146901" x="6156325" y="4237038"/>
          <p14:tracePt t="146910" x="6192838" y="4237038"/>
          <p14:tracePt t="146917" x="6238875" y="4237038"/>
          <p14:tracePt t="146924" x="6257925" y="4237038"/>
          <p14:tracePt t="146934" x="6265863" y="4237038"/>
          <p14:tracePt t="146939" x="6284913" y="4237038"/>
          <p14:tracePt t="146958" x="6311900" y="4237038"/>
          <p14:tracePt t="146962" x="6330950" y="4237038"/>
          <p14:tracePt t="146969" x="6338888" y="4237038"/>
          <p14:tracePt t="146978" x="6357938" y="4237038"/>
          <p14:tracePt t="146985" x="6384925" y="4237038"/>
          <p14:tracePt t="146992" x="6403975" y="4237038"/>
          <p14:tracePt t="147001" x="6411913" y="4237038"/>
          <p14:tracePt t="147007" x="6421438" y="4237038"/>
          <p14:tracePt t="147016" x="6430963" y="4237038"/>
          <p14:tracePt t="147023" x="6448425" y="4237038"/>
          <p14:tracePt t="147031" x="6467475" y="4237038"/>
          <p14:tracePt t="147037" x="6477000" y="4237038"/>
          <p14:tracePt t="147045" x="6494463" y="4237038"/>
          <p14:tracePt t="147053" x="6503988" y="4237038"/>
          <p14:tracePt t="147061" x="6513513" y="4237038"/>
          <p14:tracePt t="147068" x="6550025" y="4237038"/>
          <p14:tracePt t="147076" x="6559550" y="4237038"/>
          <p14:tracePt t="147084" x="6567488" y="4246563"/>
          <p14:tracePt t="147091" x="6596063" y="4246563"/>
          <p14:tracePt t="147101" x="6623050" y="4246563"/>
          <p14:tracePt t="147107" x="6640513" y="4246563"/>
          <p14:tracePt t="147114" x="6650038" y="4246563"/>
          <p14:tracePt t="147122" x="6669088" y="4246563"/>
          <p14:tracePt t="147130" x="6713538" y="4246563"/>
          <p14:tracePt t="147136" x="6742113" y="4246563"/>
          <p14:tracePt t="147145" x="6759575" y="4246563"/>
          <p14:tracePt t="147152" x="6778625" y="4246563"/>
          <p14:tracePt t="147159" x="6786563" y="4256088"/>
          <p14:tracePt t="147168" x="6796088" y="4256088"/>
          <p14:tracePt t="147175" x="6805613" y="4256088"/>
          <p14:tracePt t="147183" x="6815138" y="4256088"/>
          <p14:tracePt t="147189" x="6823075" y="4256088"/>
          <p14:tracePt t="147227" x="6832600" y="4256088"/>
          <p14:tracePt t="147258" x="6842125" y="4264025"/>
          <p14:tracePt t="147272" x="6851650" y="4264025"/>
          <p14:tracePt t="147280" x="6851650" y="4273550"/>
          <p14:tracePt t="147294" x="6859588" y="4273550"/>
          <p14:tracePt t="147302" x="6859588" y="4283075"/>
          <p14:tracePt t="147310" x="6878638" y="4310063"/>
          <p14:tracePt t="147318" x="6888163" y="4329113"/>
          <p14:tracePt t="147325" x="6888163" y="4346575"/>
          <p14:tracePt t="147333" x="6896100" y="4346575"/>
          <p14:tracePt t="149483" x="6878638" y="4337050"/>
          <p14:tracePt t="149490" x="6832600" y="4300538"/>
          <p14:tracePt t="149497" x="6786563" y="4273550"/>
          <p14:tracePt t="149505" x="6723063" y="4237038"/>
          <p14:tracePt t="149513" x="6632575" y="4210050"/>
          <p14:tracePt t="149520" x="6550025" y="4173538"/>
          <p14:tracePt t="149528" x="6486525" y="4154488"/>
          <p14:tracePt t="149535" x="6440488" y="4127500"/>
          <p14:tracePt t="149543" x="6403975" y="4110038"/>
          <p14:tracePt t="149552" x="6367463" y="4090988"/>
          <p14:tracePt t="149559" x="6330950" y="4081463"/>
          <p14:tracePt t="149566" x="6294438" y="4073525"/>
          <p14:tracePt t="149573" x="6238875" y="4044950"/>
          <p14:tracePt t="149582" x="6192838" y="4037013"/>
          <p14:tracePt t="149589" x="6165850" y="4027488"/>
          <p14:tracePt t="149598" x="6092825" y="4000500"/>
          <p14:tracePt t="149603" x="6002338" y="3990975"/>
          <p14:tracePt t="149611" x="5900738" y="3963988"/>
          <p14:tracePt t="149618" x="5791200" y="3917950"/>
          <p14:tracePt t="149627" x="5691188" y="3908425"/>
          <p14:tracePt t="149634" x="5562600" y="3908425"/>
          <p14:tracePt t="149642" x="5435600" y="3908425"/>
          <p14:tracePt t="149650" x="5289550" y="3908425"/>
          <p14:tracePt t="149657" x="5133975" y="3908425"/>
          <p14:tracePt t="149666" x="4951413" y="3908425"/>
          <p14:tracePt t="149673" x="4786313" y="3908425"/>
          <p14:tracePt t="149682" x="4576763" y="3944938"/>
          <p14:tracePt t="149687" x="4330700" y="3981450"/>
          <p14:tracePt t="149695" x="4056063" y="4000500"/>
          <p14:tracePt t="149702" x="3846513" y="4027488"/>
          <p14:tracePt t="149711" x="3598863" y="4081463"/>
          <p14:tracePt t="149717" x="3343275" y="4137025"/>
          <p14:tracePt t="149725" x="3133725" y="4173538"/>
          <p14:tracePt t="149733" x="2978150" y="4219575"/>
          <p14:tracePt t="149741" x="2832100" y="4273550"/>
          <p14:tracePt t="149749" x="2695575" y="4319588"/>
          <p14:tracePt t="149756" x="2530475" y="4365625"/>
          <p14:tracePt t="149765" x="2401888" y="4392613"/>
          <p14:tracePt t="149771" x="2265363" y="4419600"/>
          <p14:tracePt t="149778" x="2155825" y="4456113"/>
          <p14:tracePt t="149786" x="2046288" y="4465638"/>
          <p14:tracePt t="149794" x="1963738" y="4475163"/>
          <p14:tracePt t="149802" x="1909763" y="4492625"/>
          <p14:tracePt t="149809" x="1844675" y="4502150"/>
          <p14:tracePt t="149817" x="1808163" y="4502150"/>
          <p14:tracePt t="149824" x="1763713" y="4511675"/>
          <p14:tracePt t="149832" x="1735138" y="4511675"/>
          <p14:tracePt t="149840" x="1717675" y="4511675"/>
          <p14:tracePt t="149847" x="1681163" y="4511675"/>
          <p14:tracePt t="149855" x="1644650" y="4511675"/>
          <p14:tracePt t="149862" x="1625600" y="4511675"/>
          <p14:tracePt t="149870" x="1589088" y="4511675"/>
          <p14:tracePt t="149878" x="1562100" y="4511675"/>
          <p14:tracePt t="149884" x="1535113" y="4511675"/>
          <p14:tracePt t="149893" x="1489075" y="4502150"/>
          <p14:tracePt t="149900" x="1470025" y="4502150"/>
          <p14:tracePt t="149907" x="1443038" y="4492625"/>
          <p14:tracePt t="149916" x="1425575" y="4492625"/>
          <p14:tracePt t="149923" x="1406525" y="4483100"/>
          <p14:tracePt t="149932" x="1389063" y="4475163"/>
          <p14:tracePt t="149938" x="1343025" y="4465638"/>
          <p14:tracePt t="149946" x="1306513" y="4465638"/>
          <p14:tracePt t="149957" x="1270000" y="4456113"/>
          <p14:tracePt t="149961" x="1250950" y="4446588"/>
          <p14:tracePt t="149968" x="1243013" y="4446588"/>
          <p14:tracePt t="149984" x="1233488" y="4446588"/>
          <p14:tracePt t="149992" x="1223963" y="4438650"/>
          <p14:tracePt t="149999" x="1214438" y="4438650"/>
          <p14:tracePt t="150007" x="1206500" y="4438650"/>
          <p14:tracePt t="150015" x="1196975" y="4438650"/>
          <p14:tracePt t="150031" x="1187450" y="4438650"/>
          <p14:tracePt t="150045" x="1160463" y="4438650"/>
          <p14:tracePt t="150051" x="1123950" y="4446588"/>
          <p14:tracePt t="150060" x="1104900" y="4446588"/>
          <p14:tracePt t="150066" x="1087438" y="4456113"/>
          <p14:tracePt t="150075" x="1068388" y="4465638"/>
          <p14:tracePt t="150082" x="1058863" y="4465638"/>
          <p14:tracePt t="150090" x="1058863" y="4475163"/>
          <p14:tracePt t="150099" x="1050925" y="4483100"/>
          <p14:tracePt t="150105" x="1041400" y="4483100"/>
          <p14:tracePt t="150120" x="1031875" y="4483100"/>
          <p14:tracePt t="150128" x="1022350" y="4483100"/>
          <p14:tracePt t="150135" x="1022350" y="4492625"/>
          <p14:tracePt t="150143" x="1004888" y="4492625"/>
          <p14:tracePt t="150158" x="1004888" y="4502150"/>
          <p14:tracePt t="150174" x="995363" y="4502150"/>
          <p14:tracePt t="150181" x="985838" y="4511675"/>
          <p14:tracePt t="150197" x="977900" y="4519613"/>
          <p14:tracePt t="150203" x="977900" y="4529138"/>
          <p14:tracePt t="150211" x="968375" y="4529138"/>
          <p14:tracePt t="150257" x="968375" y="4538663"/>
          <p14:tracePt t="150294" x="958850" y="4538663"/>
          <p14:tracePt t="150386" x="949325" y="4538663"/>
          <p14:tracePt t="150393" x="949325" y="4548188"/>
          <p14:tracePt t="150424" x="949325" y="4556125"/>
          <p14:tracePt t="150454" x="949325" y="4565650"/>
          <p14:tracePt t="150462" x="949325" y="4575175"/>
          <p14:tracePt t="150469" x="941388" y="4584700"/>
          <p14:tracePt t="150484" x="941388" y="4592638"/>
          <p14:tracePt t="150492" x="931863" y="4602163"/>
          <p14:tracePt t="150500" x="931863" y="4621213"/>
          <p14:tracePt t="150537" x="931863" y="4629150"/>
          <p14:tracePt t="150568" x="931863" y="4638675"/>
          <p14:tracePt t="150576" x="931863" y="4648200"/>
          <p14:tracePt t="150583" x="922338" y="4648200"/>
          <p14:tracePt t="150598" x="922338" y="4657725"/>
          <p14:tracePt t="150606" x="922338" y="4665663"/>
          <p14:tracePt t="150712" x="922338" y="4675188"/>
          <p14:tracePt t="150735" x="922338" y="4684713"/>
          <p14:tracePt t="164365" x="922338" y="4665663"/>
          <p14:tracePt t="164372" x="912813" y="4648200"/>
          <p14:tracePt t="164380" x="912813" y="4638675"/>
          <p14:tracePt t="164388" x="912813" y="4629150"/>
          <p14:tracePt t="164411" x="912813" y="4621213"/>
          <p14:tracePt t="164441" x="912813" y="4611688"/>
          <p14:tracePt t="164471" x="912813" y="4602163"/>
          <p14:tracePt t="164684" x="904875" y="4602163"/>
          <p14:tracePt t="164691" x="895350" y="4602163"/>
          <p14:tracePt t="164706" x="885825" y="4592638"/>
          <p14:tracePt t="164722" x="876300" y="4592638"/>
          <p14:tracePt t="164730" x="868363" y="4592638"/>
          <p14:tracePt t="164739" x="858838" y="4584700"/>
          <p14:tracePt t="164744" x="849313" y="4584700"/>
          <p14:tracePt t="164752" x="839788" y="4584700"/>
          <p14:tracePt t="164760" x="831850" y="4575175"/>
          <p14:tracePt t="164783" x="822325" y="4565650"/>
          <p14:tracePt t="164791" x="812800" y="4565650"/>
          <p14:tracePt t="164813" x="795338" y="4565650"/>
          <p14:tracePt t="164828" x="785813" y="4565650"/>
          <p14:tracePt t="164843" x="776288" y="4565650"/>
          <p14:tracePt t="164851" x="776288" y="4556125"/>
          <p14:tracePt t="164858" x="766763" y="4556125"/>
          <p14:tracePt t="164865" x="758825" y="4548188"/>
          <p14:tracePt t="164874" x="739775" y="4538663"/>
          <p14:tracePt t="164882" x="730250" y="4538663"/>
          <p14:tracePt t="164890" x="712788" y="4529138"/>
          <p14:tracePt t="164897" x="693738" y="4519613"/>
          <p14:tracePt t="164906" x="666750" y="4519613"/>
          <p14:tracePt t="164912" x="657225" y="4511675"/>
          <p14:tracePt t="164920" x="620713" y="4511675"/>
          <p14:tracePt t="164927" x="603250" y="4502150"/>
          <p14:tracePt t="164935" x="584200" y="4502150"/>
          <p14:tracePt t="164941" x="557213" y="4502150"/>
          <p14:tracePt t="164961" x="511175" y="4502150"/>
          <p14:tracePt t="164965" x="465138" y="4502150"/>
          <p14:tracePt t="164973" x="438150" y="4502150"/>
          <p14:tracePt t="164980" x="420688" y="4511675"/>
          <p14:tracePt t="164989" x="411163" y="4511675"/>
          <p14:tracePt t="164995" x="392113" y="4519613"/>
          <p14:tracePt t="165003" x="384175" y="4519613"/>
          <p14:tracePt t="165010" x="384175" y="4529138"/>
          <p14:tracePt t="165025" x="374650" y="4529138"/>
          <p14:tracePt t="165063" x="365125" y="4538663"/>
          <p14:tracePt t="165071" x="355600" y="4548188"/>
          <p14:tracePt t="165078" x="338138" y="4565650"/>
          <p14:tracePt t="165088" x="328613" y="4584700"/>
          <p14:tracePt t="165094" x="311150" y="4602163"/>
          <p14:tracePt t="165102" x="301625" y="4629150"/>
          <p14:tracePt t="165108" x="292100" y="4648200"/>
          <p14:tracePt t="165117" x="292100" y="4665663"/>
          <p14:tracePt t="165126" x="282575" y="4684713"/>
          <p14:tracePt t="165132" x="282575" y="4694238"/>
          <p14:tracePt t="165140" x="282575" y="4711700"/>
          <p14:tracePt t="165147" x="282575" y="4738688"/>
          <p14:tracePt t="165155" x="282575" y="4767263"/>
          <p14:tracePt t="165163" x="292100" y="4784725"/>
          <p14:tracePt t="165169" x="292100" y="4794250"/>
          <p14:tracePt t="165178" x="301625" y="4803775"/>
          <p14:tracePt t="165185" x="319088" y="4811713"/>
          <p14:tracePt t="165192" x="338138" y="4830763"/>
          <p14:tracePt t="165201" x="347663" y="4848225"/>
          <p14:tracePt t="165209" x="365125" y="4848225"/>
          <p14:tracePt t="165216" x="374650" y="4857750"/>
          <p14:tracePt t="165223" x="374650" y="4867275"/>
          <p14:tracePt t="165239" x="392113" y="4876800"/>
          <p14:tracePt t="165246" x="401638" y="4876800"/>
          <p14:tracePt t="165255" x="420688" y="4884738"/>
          <p14:tracePt t="165261" x="447675" y="4894263"/>
          <p14:tracePt t="165269" x="493713" y="4894263"/>
          <p14:tracePt t="165276" x="520700" y="4903788"/>
          <p14:tracePt t="165284" x="547688" y="4903788"/>
          <p14:tracePt t="165291" x="566738" y="4903788"/>
          <p14:tracePt t="165299" x="584200" y="4913313"/>
          <p14:tracePt t="165307" x="593725" y="4913313"/>
          <p14:tracePt t="165323" x="603250" y="4913313"/>
          <p14:tracePt t="165345" x="612775" y="4913313"/>
          <p14:tracePt t="165368" x="620713" y="4913313"/>
          <p14:tracePt t="165383" x="630238" y="4913313"/>
          <p14:tracePt t="165390" x="639763" y="4913313"/>
          <p14:tracePt t="165397" x="649288" y="4903788"/>
          <p14:tracePt t="165406" x="666750" y="4894263"/>
          <p14:tracePt t="165413" x="676275" y="4884738"/>
          <p14:tracePt t="165422" x="685800" y="4876800"/>
          <p14:tracePt t="165428" x="693738" y="4840288"/>
          <p14:tracePt t="165436" x="693738" y="4821238"/>
          <p14:tracePt t="165443" x="703263" y="4803775"/>
          <p14:tracePt t="165451" x="703263" y="4775200"/>
          <p14:tracePt t="165458" x="703263" y="4757738"/>
          <p14:tracePt t="165466" x="703263" y="4730750"/>
          <p14:tracePt t="165474" x="703263" y="4684713"/>
          <p14:tracePt t="165482" x="693738" y="4665663"/>
          <p14:tracePt t="165490" x="685800" y="4648200"/>
          <p14:tracePt t="165496" x="685800" y="4629150"/>
          <p14:tracePt t="165505" x="676275" y="4602163"/>
          <p14:tracePt t="165512" x="666750" y="4592638"/>
          <p14:tracePt t="165521" x="657225" y="4584700"/>
          <p14:tracePt t="165527" x="649288" y="4575175"/>
          <p14:tracePt t="165535" x="649288" y="4565650"/>
          <p14:tracePt t="165542" x="620713" y="4556125"/>
          <p14:tracePt t="165550" x="612775" y="4548188"/>
          <p14:tracePt t="165559" x="593725" y="4538663"/>
          <p14:tracePt t="165565" x="593725" y="4529138"/>
          <p14:tracePt t="165573" x="584200" y="4529138"/>
          <p14:tracePt t="165581" x="576263" y="4529138"/>
          <p14:tracePt t="165589" x="547688" y="4519613"/>
          <p14:tracePt t="165595" x="530225" y="4511675"/>
          <p14:tracePt t="165603" x="511175" y="4511675"/>
          <p14:tracePt t="165610" x="501650" y="4511675"/>
          <p14:tracePt t="165618" x="493713" y="4511675"/>
          <p14:tracePt t="165625" x="465138" y="4511675"/>
          <p14:tracePt t="165640" x="447675" y="4511675"/>
          <p14:tracePt t="165649" x="428625" y="4511675"/>
          <p14:tracePt t="165656" x="420688" y="4519613"/>
          <p14:tracePt t="165664" x="401638" y="4529138"/>
          <p14:tracePt t="165672" x="392113" y="4538663"/>
          <p14:tracePt t="165679" x="374650" y="4556125"/>
          <p14:tracePt t="165688" x="355600" y="4575175"/>
          <p14:tracePt t="165694" x="338138" y="4602163"/>
          <p14:tracePt t="165702" x="311150" y="4648200"/>
          <p14:tracePt t="165708" x="301625" y="4675188"/>
          <p14:tracePt t="165717" x="292100" y="4694238"/>
          <p14:tracePt t="165725" x="282575" y="4721225"/>
          <p14:tracePt t="165731" x="274638" y="4757738"/>
          <p14:tracePt t="165740" x="274638" y="4784725"/>
          <p14:tracePt t="165747" x="274638" y="4803775"/>
          <p14:tracePt t="165755" x="274638" y="4821238"/>
          <p14:tracePt t="165763" x="274638" y="4840288"/>
          <p14:tracePt t="165772" x="274638" y="4857750"/>
          <p14:tracePt t="165778" x="282575" y="4894263"/>
          <p14:tracePt t="165785" x="311150" y="4940300"/>
          <p14:tracePt t="165792" x="328613" y="4986338"/>
          <p14:tracePt t="165800" x="347663" y="5003800"/>
          <p14:tracePt t="165807" x="355600" y="5022850"/>
          <p14:tracePt t="165815" x="365125" y="5032375"/>
          <p14:tracePt t="165823" x="374650" y="5049838"/>
          <p14:tracePt t="165831" x="392113" y="5059363"/>
          <p14:tracePt t="165839" x="401638" y="5068888"/>
          <p14:tracePt t="165846" x="411163" y="5068888"/>
          <p14:tracePt t="165854" x="420688" y="5076825"/>
          <p14:tracePt t="165861" x="428625" y="5076825"/>
          <p14:tracePt t="165869" x="447675" y="5086350"/>
          <p14:tracePt t="165876" x="474663" y="5086350"/>
          <p14:tracePt t="165883" x="501650" y="5086350"/>
          <p14:tracePt t="165891" x="520700" y="5086350"/>
          <p14:tracePt t="165899" x="547688" y="5086350"/>
          <p14:tracePt t="165906" x="566738" y="5086350"/>
          <p14:tracePt t="165914" x="584200" y="5086350"/>
          <p14:tracePt t="165922" x="603250" y="5076825"/>
          <p14:tracePt t="165929" x="620713" y="5068888"/>
          <p14:tracePt t="165939" x="639763" y="5059363"/>
          <p14:tracePt t="165944" x="666750" y="5049838"/>
          <p14:tracePt t="165961" x="712788" y="5013325"/>
          <p14:tracePt t="165968" x="730250" y="4995863"/>
          <p14:tracePt t="165974" x="749300" y="4959350"/>
          <p14:tracePt t="165983" x="766763" y="4922838"/>
          <p14:tracePt t="165991" x="795338" y="4894263"/>
          <p14:tracePt t="165998" x="803275" y="4867275"/>
          <p14:tracePt t="166005" x="803275" y="4821238"/>
          <p14:tracePt t="166012" x="812800" y="4794250"/>
          <p14:tracePt t="166021" x="812800" y="4775200"/>
          <p14:tracePt t="166029" x="812800" y="4748213"/>
          <p14:tracePt t="166036" x="812800" y="4730750"/>
          <p14:tracePt t="166043" x="812800" y="4721225"/>
          <p14:tracePt t="166052" x="812800" y="4711700"/>
          <p14:tracePt t="166058" x="803275" y="4694238"/>
          <p14:tracePt t="166066" x="795338" y="4684713"/>
          <p14:tracePt t="166074" x="776288" y="4665663"/>
          <p14:tracePt t="166082" x="758825" y="4648200"/>
          <p14:tracePt t="166089" x="739775" y="4629150"/>
          <p14:tracePt t="166096" x="722313" y="4621213"/>
          <p14:tracePt t="166105" x="693738" y="4611688"/>
          <p14:tracePt t="166112" x="649288" y="4602163"/>
          <p14:tracePt t="166120" x="630238" y="4592638"/>
          <p14:tracePt t="166126" x="612775" y="4592638"/>
          <p14:tracePt t="166135" x="593725" y="4592638"/>
          <p14:tracePt t="166142" x="584200" y="4592638"/>
          <p14:tracePt t="166150" x="576263" y="4592638"/>
          <p14:tracePt t="166172" x="566738" y="4592638"/>
          <p14:tracePt t="166773" x="603250" y="4584700"/>
          <p14:tracePt t="166781" x="666750" y="4565650"/>
          <p14:tracePt t="166788" x="722313" y="4556125"/>
          <p14:tracePt t="166796" x="812800" y="4556125"/>
          <p14:tracePt t="166804" x="895350" y="4548188"/>
          <p14:tracePt t="166811" x="1004888" y="4548188"/>
          <p14:tracePt t="166820" x="1096963" y="4548188"/>
          <p14:tracePt t="166826" x="1169988" y="4548188"/>
          <p14:tracePt t="166834" x="1260475" y="4548188"/>
          <p14:tracePt t="166841" x="1323975" y="4529138"/>
          <p14:tracePt t="166850" x="1360488" y="4529138"/>
          <p14:tracePt t="166856" x="1389063" y="4529138"/>
          <p14:tracePt t="166864" x="1433513" y="4519613"/>
          <p14:tracePt t="166872" x="1489075" y="4519613"/>
          <p14:tracePt t="166880" x="1535113" y="4511675"/>
          <p14:tracePt t="166888" x="1562100" y="4511675"/>
          <p14:tracePt t="166895" x="1589088" y="4511675"/>
          <p14:tracePt t="166904" x="1617663" y="4502150"/>
          <p14:tracePt t="166909" x="1654175" y="4502150"/>
          <p14:tracePt t="166918" x="1662113" y="4502150"/>
          <p14:tracePt t="166925" x="1681163" y="4502150"/>
          <p14:tracePt t="166933" x="1717675" y="4492625"/>
          <p14:tracePt t="166941" x="1735138" y="4492625"/>
          <p14:tracePt t="166947" x="1754188" y="4483100"/>
          <p14:tracePt t="166955" x="1771650" y="4483100"/>
          <p14:tracePt t="166962" x="1790700" y="4483100"/>
          <p14:tracePt t="166972" x="1800225" y="4483100"/>
          <p14:tracePt t="166978" x="1808163" y="4475163"/>
          <p14:tracePt t="166987" x="1817688" y="4475163"/>
          <p14:tracePt t="166993" x="1827213" y="4475163"/>
          <p14:tracePt t="167244" x="1873250" y="4475163"/>
          <p14:tracePt t="167252" x="1917700" y="4475163"/>
          <p14:tracePt t="167259" x="1946275" y="4475163"/>
          <p14:tracePt t="167266" x="1973263" y="4475163"/>
          <p14:tracePt t="167274" x="2000250" y="4475163"/>
          <p14:tracePt t="167282" x="2073275" y="4483100"/>
          <p14:tracePt t="167289" x="2119313" y="4502150"/>
          <p14:tracePt t="167297" x="2155825" y="4511675"/>
          <p14:tracePt t="167305" x="2201863" y="4519613"/>
          <p14:tracePt t="167312" x="2228850" y="4519613"/>
          <p14:tracePt t="167320" x="2265363" y="4529138"/>
          <p14:tracePt t="167335" x="2284413" y="4538663"/>
          <p14:tracePt t="167342" x="2301875" y="4538663"/>
          <p14:tracePt t="167350" x="2320925" y="4538663"/>
          <p14:tracePt t="167357" x="2338388" y="4548188"/>
          <p14:tracePt t="167366" x="2357438" y="4548188"/>
          <p14:tracePt t="167372" x="2374900" y="4548188"/>
          <p14:tracePt t="167380" x="2420938" y="4556125"/>
          <p14:tracePt t="167388" x="2438400" y="4556125"/>
          <p14:tracePt t="167395" x="2447925" y="4556125"/>
          <p14:tracePt t="167404" x="2474913" y="4565650"/>
          <p14:tracePt t="167417" x="2493963" y="4565650"/>
          <p14:tracePt t="167425" x="2520950" y="4565650"/>
          <p14:tracePt t="167432" x="2540000" y="4575175"/>
          <p14:tracePt t="167440" x="2584450" y="4575175"/>
          <p14:tracePt t="167448" x="2603500" y="4575175"/>
          <p14:tracePt t="167455" x="2630488" y="4575175"/>
          <p14:tracePt t="167463" x="2676525" y="4584700"/>
          <p14:tracePt t="167471" x="2732088" y="4602163"/>
          <p14:tracePt t="167478" x="2795588" y="4611688"/>
          <p14:tracePt t="167486" x="2832100" y="4611688"/>
          <p14:tracePt t="167493" x="2878138" y="4611688"/>
          <p14:tracePt t="167500" x="2914650" y="4621213"/>
          <p14:tracePt t="167508" x="2941638" y="4621213"/>
          <p14:tracePt t="167516" x="2995613" y="4621213"/>
          <p14:tracePt t="167523" x="3014663" y="4621213"/>
          <p14:tracePt t="167531" x="3051175" y="4621213"/>
          <p14:tracePt t="167538" x="3087688" y="4621213"/>
          <p14:tracePt t="167546" x="3105150" y="4621213"/>
          <p14:tracePt t="167554" x="3141663" y="4621213"/>
          <p14:tracePt t="167561" x="3151188" y="4621213"/>
          <p14:tracePt t="167570" x="3170238" y="4621213"/>
          <p14:tracePt t="167576" x="3178175" y="4621213"/>
          <p14:tracePt t="167584" x="3206750" y="4621213"/>
          <p14:tracePt t="167592" x="3233738" y="4621213"/>
          <p14:tracePt t="167599" x="3252788" y="4621213"/>
          <p14:tracePt t="167607" x="3279775" y="4621213"/>
          <p14:tracePt t="167614" x="3306763" y="4621213"/>
          <p14:tracePt t="167622" x="3343275" y="4621213"/>
          <p14:tracePt t="167629" x="3379788" y="4621213"/>
          <p14:tracePt t="167637" x="3435350" y="4621213"/>
          <p14:tracePt t="167644" x="3479800" y="4629150"/>
          <p14:tracePt t="167654" x="3535363" y="4629150"/>
          <p14:tracePt t="167660" x="3571875" y="4629150"/>
          <p14:tracePt t="167668" x="3608388" y="4629150"/>
          <p14:tracePt t="167676" x="3635375" y="4629150"/>
          <p14:tracePt t="167682" x="3654425" y="4629150"/>
          <p14:tracePt t="167690" x="3690938" y="4629150"/>
          <p14:tracePt t="167698" x="3727450" y="4629150"/>
          <p14:tracePt t="167705" x="3735388" y="4629150"/>
          <p14:tracePt t="167713" x="3781425" y="4621213"/>
          <p14:tracePt t="167720" x="3800475" y="4621213"/>
          <p14:tracePt t="167730" x="3827463" y="4621213"/>
          <p14:tracePt t="167737" x="3854450" y="4621213"/>
          <p14:tracePt t="167744" x="3873500" y="4621213"/>
          <p14:tracePt t="167753" x="3910013" y="4611688"/>
          <p14:tracePt t="167760" x="3946525" y="4611688"/>
          <p14:tracePt t="167768" x="3992563" y="4611688"/>
          <p14:tracePt t="167775" x="4056063" y="4611688"/>
          <p14:tracePt t="167783" x="4129088" y="4611688"/>
          <p14:tracePt t="167790" x="4219575" y="4611688"/>
          <p14:tracePt t="167798" x="4330700" y="4611688"/>
          <p14:tracePt t="167805" x="4421188" y="4611688"/>
          <p14:tracePt t="167814" x="4521200" y="4611688"/>
          <p14:tracePt t="167822" x="4576763" y="4611688"/>
          <p14:tracePt t="167829" x="4630738" y="4592638"/>
          <p14:tracePt t="167837" x="4676775" y="4592638"/>
          <p14:tracePt t="167844" x="4740275" y="4592638"/>
          <p14:tracePt t="167853" x="4786313" y="4584700"/>
          <p14:tracePt t="167859" x="4822825" y="4584700"/>
          <p14:tracePt t="167867" x="4859338" y="4584700"/>
          <p14:tracePt t="167873" x="4895850" y="4584700"/>
          <p14:tracePt t="167882" x="4978400" y="4584700"/>
          <p14:tracePt t="167889" x="5041900" y="4584700"/>
          <p14:tracePt t="167897" x="5097463" y="4584700"/>
          <p14:tracePt t="167905" x="5133975" y="4584700"/>
          <p14:tracePt t="167912" x="5180013" y="4584700"/>
          <p14:tracePt t="167921" x="5207000" y="4584700"/>
          <p14:tracePt t="167927" x="5233988" y="4584700"/>
          <p14:tracePt t="167936" x="5260975" y="4584700"/>
          <p14:tracePt t="167943" x="5297488" y="4584700"/>
          <p14:tracePt t="167951" x="5353050" y="4584700"/>
          <p14:tracePt t="167957" x="5380038" y="4584700"/>
          <p14:tracePt t="167965" x="5408613" y="4602163"/>
          <p14:tracePt t="167972" x="5435600" y="4602163"/>
          <p14:tracePt t="167981" x="5481638" y="4602163"/>
          <p14:tracePt t="167989" x="5518150" y="4602163"/>
          <p14:tracePt t="167996" x="5554663" y="4602163"/>
          <p14:tracePt t="168004" x="5591175" y="4611688"/>
          <p14:tracePt t="168011" x="5618163" y="4611688"/>
          <p14:tracePt t="168018" x="5664200" y="4621213"/>
          <p14:tracePt t="168026" x="5718175" y="4629150"/>
          <p14:tracePt t="168033" x="5781675" y="4629150"/>
          <p14:tracePt t="168041" x="5837238" y="4629150"/>
          <p14:tracePt t="168049" x="5910263" y="4629150"/>
          <p14:tracePt t="168056" x="5965825" y="4629150"/>
          <p14:tracePt t="168064" x="6010275" y="4629150"/>
          <p14:tracePt t="168072" x="6038850" y="4629150"/>
          <p14:tracePt t="168080" x="6129338" y="4629150"/>
          <p14:tracePt t="168088" x="6202363" y="4638675"/>
          <p14:tracePt t="168095" x="6257925" y="4638675"/>
          <p14:tracePt t="168102" x="6311900" y="4638675"/>
          <p14:tracePt t="168110" x="6338888" y="4638675"/>
          <p14:tracePt t="168117" x="6375400" y="4638675"/>
          <p14:tracePt t="168124" x="6403975" y="4638675"/>
          <p14:tracePt t="168146" x="6457950" y="4638675"/>
          <p14:tracePt t="168147" x="6494463" y="4638675"/>
          <p14:tracePt t="168155" x="6550025" y="4638675"/>
          <p14:tracePt t="168163" x="6586538" y="4638675"/>
          <p14:tracePt t="168171" x="6613525" y="4629150"/>
          <p14:tracePt t="168179" x="6659563" y="4629150"/>
          <p14:tracePt t="168187" x="6713538" y="4621213"/>
          <p14:tracePt t="168193" x="6742113" y="4621213"/>
          <p14:tracePt t="168201" x="6769100" y="4621213"/>
          <p14:tracePt t="168208" x="6805613" y="4621213"/>
          <p14:tracePt t="168216" x="6823075" y="4621213"/>
          <p14:tracePt t="168223" x="6851650" y="4621213"/>
          <p14:tracePt t="168231" x="6888163" y="4611688"/>
          <p14:tracePt t="168239" x="6896100" y="4611688"/>
          <p14:tracePt t="168246" x="6905625" y="4611688"/>
          <p14:tracePt t="168255" x="6915150" y="4611688"/>
          <p14:tracePt t="168345" x="6932613" y="4611688"/>
          <p14:tracePt t="168353" x="6942138" y="4621213"/>
          <p14:tracePt t="168369" x="6951663" y="4621213"/>
          <p14:tracePt t="168642" x="6878638" y="4621213"/>
          <p14:tracePt t="168649" x="6805613" y="4621213"/>
          <p14:tracePt t="168656" x="6696075" y="4611688"/>
          <p14:tracePt t="168664" x="6640513" y="4611688"/>
          <p14:tracePt t="168672" x="6577013" y="4592638"/>
          <p14:tracePt t="168680" x="6486525" y="4592638"/>
          <p14:tracePt t="168687" x="6430963" y="4584700"/>
          <p14:tracePt t="168695" x="6338888" y="4584700"/>
          <p14:tracePt t="168704" x="6238875" y="4575175"/>
          <p14:tracePt t="168710" x="6148388" y="4575175"/>
          <p14:tracePt t="168717" x="6075363" y="4556125"/>
          <p14:tracePt t="168725" x="6002338" y="4556125"/>
          <p14:tracePt t="168733" x="5919788" y="4556125"/>
          <p14:tracePt t="168739" x="5827713" y="4556125"/>
          <p14:tracePt t="168748" x="5737225" y="4556125"/>
          <p14:tracePt t="168755" x="5664200" y="4565650"/>
          <p14:tracePt t="168763" x="5591175" y="4565650"/>
          <p14:tracePt t="168771" x="5518150" y="4565650"/>
          <p14:tracePt t="168777" x="5453063" y="4575175"/>
          <p14:tracePt t="168787" x="5399088" y="4575175"/>
          <p14:tracePt t="168793" x="5326063" y="4584700"/>
          <p14:tracePt t="168803" x="5260975" y="4584700"/>
          <p14:tracePt t="168808" x="5207000" y="4584700"/>
          <p14:tracePt t="168816" x="5180013" y="4602163"/>
          <p14:tracePt t="168823" x="5124450" y="4602163"/>
          <p14:tracePt t="168832" x="5060950" y="4611688"/>
          <p14:tracePt t="168839" x="5024438" y="4611688"/>
          <p14:tracePt t="168847" x="4978400" y="4621213"/>
          <p14:tracePt t="168855" x="4924425" y="4621213"/>
          <p14:tracePt t="168862" x="4895850" y="4621213"/>
          <p14:tracePt t="168870" x="4851400" y="4629150"/>
          <p14:tracePt t="168877" x="4822825" y="4638675"/>
          <p14:tracePt t="168886" x="4795838" y="4648200"/>
          <p14:tracePt t="168892" x="4740275" y="4648200"/>
          <p14:tracePt t="168900" x="4703763" y="4657725"/>
          <p14:tracePt t="168907" x="4667250" y="4657725"/>
          <p14:tracePt t="168915" x="4622800" y="4675188"/>
          <p14:tracePt t="168924" x="4594225" y="4675188"/>
          <p14:tracePt t="168930" x="4540250" y="4684713"/>
          <p14:tracePt t="168937" x="4513263" y="4684713"/>
          <p14:tracePt t="168945" x="4484688" y="4684713"/>
          <p14:tracePt t="168954" x="4448175" y="4684713"/>
          <p14:tracePt t="168977" x="4367213" y="4694238"/>
          <p14:tracePt t="168983" x="4330700" y="4702175"/>
          <p14:tracePt t="168991" x="4311650" y="4702175"/>
          <p14:tracePt t="168999" x="4292600" y="4702175"/>
          <p14:tracePt t="169007" x="4275138" y="4711700"/>
          <p14:tracePt t="169014" x="4248150" y="4711700"/>
          <p14:tracePt t="169021" x="4219575" y="4721225"/>
          <p14:tracePt t="169029" x="4192588" y="4721225"/>
          <p14:tracePt t="169037" x="4165600" y="4721225"/>
          <p14:tracePt t="169044" x="4119563" y="4721225"/>
          <p14:tracePt t="169054" x="4092575" y="4721225"/>
          <p14:tracePt t="169059" x="4065588" y="4730750"/>
          <p14:tracePt t="169067" x="4019550" y="4730750"/>
          <p14:tracePt t="169074" x="3983038" y="4730750"/>
          <p14:tracePt t="169081" x="3937000" y="4730750"/>
          <p14:tracePt t="169089" x="3910013" y="4730750"/>
          <p14:tracePt t="169097" x="3854450" y="4730750"/>
          <p14:tracePt t="169105" x="3810000" y="4738688"/>
          <p14:tracePt t="169113" x="3781425" y="4738688"/>
          <p14:tracePt t="169121" x="3735388" y="4738688"/>
          <p14:tracePt t="169127" x="3698875" y="4738688"/>
          <p14:tracePt t="169137" x="3617913" y="4738688"/>
          <p14:tracePt t="169143" x="3562350" y="4738688"/>
          <p14:tracePt t="169151" x="3479800" y="4730750"/>
          <p14:tracePt t="169158" x="3370263" y="4730750"/>
          <p14:tracePt t="169166" x="3279775" y="4730750"/>
          <p14:tracePt t="169173" x="3170238" y="4730750"/>
          <p14:tracePt t="169180" x="3097213" y="4711700"/>
          <p14:tracePt t="169189" x="3014663" y="4711700"/>
          <p14:tracePt t="169196" x="2941638" y="4694238"/>
          <p14:tracePt t="169204" x="2895600" y="4675188"/>
          <p14:tracePt t="169211" x="2868613" y="4665663"/>
          <p14:tracePt t="169220" x="2822575" y="4665663"/>
          <p14:tracePt t="169226" x="2795588" y="4665663"/>
          <p14:tracePt t="169236" x="2740025" y="4657725"/>
          <p14:tracePt t="169241" x="2686050" y="4648200"/>
          <p14:tracePt t="169249" x="2620963" y="4648200"/>
          <p14:tracePt t="169256" x="2584450" y="4638675"/>
          <p14:tracePt t="169264" x="2530475" y="4638675"/>
          <p14:tracePt t="169272" x="2484438" y="4621213"/>
          <p14:tracePt t="169279" x="2438400" y="4621213"/>
          <p14:tracePt t="169287" x="2411413" y="4621213"/>
          <p14:tracePt t="169295" x="2357438" y="4611688"/>
          <p14:tracePt t="169303" x="2301875" y="4611688"/>
          <p14:tracePt t="169310" x="2247900" y="4611688"/>
          <p14:tracePt t="169319" x="2201863" y="4602163"/>
          <p14:tracePt t="169324" x="2174875" y="4602163"/>
          <p14:tracePt t="169333" x="2146300" y="4602163"/>
          <p14:tracePt t="169340" x="2109788" y="4592638"/>
          <p14:tracePt t="169348" x="2092325" y="4592638"/>
          <p14:tracePt t="169356" x="2073275" y="4592638"/>
          <p14:tracePt t="169363" x="2036763" y="4584700"/>
          <p14:tracePt t="169371" x="1990725" y="4584700"/>
          <p14:tracePt t="169379" x="1954213" y="4584700"/>
          <p14:tracePt t="169386" x="1927225" y="4584700"/>
          <p14:tracePt t="169393" x="1909763" y="4584700"/>
          <p14:tracePt t="169403" x="1873250" y="4575175"/>
          <p14:tracePt t="169408" x="1863725" y="4575175"/>
          <p14:tracePt t="169416" x="1844675" y="4575175"/>
          <p14:tracePt t="169423" x="1808163" y="4575175"/>
          <p14:tracePt t="169431" x="1800225" y="4575175"/>
          <p14:tracePt t="169438" x="1781175" y="4575175"/>
          <p14:tracePt t="169447" x="1771650" y="4575175"/>
          <p14:tracePt t="169454" x="1763713" y="4575175"/>
          <p14:tracePt t="169462" x="1754188" y="4575175"/>
          <p14:tracePt t="169477" x="1744663" y="4575175"/>
          <p14:tracePt t="169492" x="1735138" y="4575175"/>
          <p14:tracePt t="169575" x="1727200" y="4575175"/>
          <p14:tracePt t="172002" x="1735138" y="4438650"/>
          <p14:tracePt t="172010" x="1781175" y="4227513"/>
          <p14:tracePt t="172017" x="1836738" y="3944938"/>
          <p14:tracePt t="172025" x="1900238" y="3616325"/>
          <p14:tracePt t="172034" x="1973263" y="3351213"/>
          <p14:tracePt t="172040" x="2046288" y="3132138"/>
          <p14:tracePt t="172048" x="2092325" y="2995613"/>
          <p14:tracePt t="172055" x="2128838" y="2876550"/>
          <p14:tracePt t="172063" x="2165350" y="2767013"/>
          <p14:tracePt t="172071" x="2201863" y="2667000"/>
          <p14:tracePt t="172078" x="2247900" y="2574925"/>
          <p14:tracePt t="172085" x="2301875" y="2474913"/>
          <p14:tracePt t="172094" x="2338388" y="2392363"/>
          <p14:tracePt t="172102" x="2365375" y="2309813"/>
          <p14:tracePt t="172109" x="2393950" y="2246313"/>
          <p14:tracePt t="172118" x="2420938" y="2192338"/>
          <p14:tracePt t="172123" x="2430463" y="2127250"/>
          <p14:tracePt t="172132" x="2447925" y="2082800"/>
          <p14:tracePt t="172139" x="2466975" y="2046288"/>
          <p14:tracePt t="172147" x="2474913" y="2009775"/>
          <p14:tracePt t="172156" x="2484438" y="1981200"/>
          <p14:tracePt t="172161" x="2493963" y="1954213"/>
          <p14:tracePt t="172169" x="2511425" y="1908175"/>
          <p14:tracePt t="172177" x="2511425" y="1835150"/>
          <p14:tracePt t="172185" x="2530475" y="1789113"/>
          <p14:tracePt t="172192" x="2540000" y="1744663"/>
          <p14:tracePt t="172201" x="2540000" y="1716088"/>
          <p14:tracePt t="172207" x="2547938" y="1689100"/>
          <p14:tracePt t="172215" x="2547938" y="1679575"/>
          <p14:tracePt t="172222" x="2547938" y="1662113"/>
          <p14:tracePt t="172230" x="2547938" y="1652588"/>
          <p14:tracePt t="172518" x="2540000" y="1662113"/>
          <p14:tracePt t="172526" x="2530475" y="1679575"/>
          <p14:tracePt t="172534" x="2520950" y="1689100"/>
          <p14:tracePt t="172541" x="2511425" y="1698625"/>
          <p14:tracePt t="172551" x="2503488" y="1716088"/>
          <p14:tracePt t="172556" x="2493963" y="1744663"/>
          <p14:tracePt t="172564" x="2474913" y="1752600"/>
          <p14:tracePt t="172571" x="2466975" y="1771650"/>
          <p14:tracePt t="172580" x="2447925" y="1798638"/>
          <p14:tracePt t="172588" x="2438400" y="1835150"/>
          <p14:tracePt t="172594" x="2430463" y="1871663"/>
          <p14:tracePt t="172602" x="2420938" y="1917700"/>
          <p14:tracePt t="172610" x="2401888" y="1963738"/>
          <p14:tracePt t="172618" x="2393950" y="2000250"/>
          <p14:tracePt t="172625" x="2384425" y="2046288"/>
          <p14:tracePt t="172635" x="2384425" y="2082800"/>
          <p14:tracePt t="172640" x="2374900" y="2127250"/>
          <p14:tracePt t="172647" x="2374900" y="2155825"/>
          <p14:tracePt t="172656" x="2365375" y="2182813"/>
          <p14:tracePt t="172663" x="2357438" y="2228850"/>
          <p14:tracePt t="172670" x="2357438" y="2255838"/>
          <p14:tracePt t="172679" x="2347913" y="2282825"/>
          <p14:tracePt t="172687" x="2347913" y="2301875"/>
          <p14:tracePt t="172693" x="2338388" y="2309813"/>
          <p14:tracePt t="172701" x="2338388" y="2328863"/>
          <p14:tracePt t="172709" x="2338388" y="2338388"/>
          <p14:tracePt t="172718" x="2328863" y="2355850"/>
          <p14:tracePt t="172724" x="2328863" y="2374900"/>
          <p14:tracePt t="172732" x="2320925" y="2392363"/>
          <p14:tracePt t="172746" x="2320925" y="2401888"/>
          <p14:tracePt t="172831" x="2320925" y="2411413"/>
          <p14:tracePt t="172837" x="2320925" y="2419350"/>
          <p14:tracePt t="172845" x="2320925" y="2428875"/>
          <p14:tracePt t="172852" x="2320925" y="2438400"/>
          <p14:tracePt t="172861" x="2320925" y="2455863"/>
          <p14:tracePt t="172868" x="2320925" y="2465388"/>
          <p14:tracePt t="172876" x="2320925" y="2492375"/>
          <p14:tracePt t="172885" x="2320925" y="2528888"/>
          <p14:tracePt t="172891" x="2320925" y="2557463"/>
          <p14:tracePt t="172901" x="2320925" y="2584450"/>
          <p14:tracePt t="172906" x="2320925" y="2601913"/>
          <p14:tracePt t="172914" x="2320925" y="2647950"/>
          <p14:tracePt t="172922" x="2320925" y="2674938"/>
          <p14:tracePt t="172929" x="2320925" y="2693988"/>
          <p14:tracePt t="172936" x="2328863" y="2720975"/>
          <p14:tracePt t="172945" x="2328863" y="2767013"/>
          <p14:tracePt t="172956" x="2338388" y="2803525"/>
          <p14:tracePt t="172960" x="2338388" y="2830513"/>
          <p14:tracePt t="172968" x="2338388" y="2867025"/>
          <p14:tracePt t="172975" x="2338388" y="2894013"/>
          <p14:tracePt t="172984" x="2347913" y="2922588"/>
          <p14:tracePt t="172990" x="2347913" y="2949575"/>
          <p14:tracePt t="172998" x="2347913" y="2995613"/>
          <p14:tracePt t="173005" x="2347913" y="3022600"/>
          <p14:tracePt t="173013" x="2357438" y="3049588"/>
          <p14:tracePt t="173020" x="2357438" y="3078163"/>
          <p14:tracePt t="173028" x="2357438" y="3095625"/>
          <p14:tracePt t="173036" x="2365375" y="3141663"/>
          <p14:tracePt t="173043" x="2384425" y="3195638"/>
          <p14:tracePt t="173051" x="2384425" y="3241675"/>
          <p14:tracePt t="173059" x="2393950" y="3287713"/>
          <p14:tracePt t="173067" x="2393950" y="3324225"/>
          <p14:tracePt t="173073" x="2393950" y="3378200"/>
          <p14:tracePt t="173081" x="2401888" y="3443288"/>
          <p14:tracePt t="173088" x="2411413" y="3470275"/>
          <p14:tracePt t="173096" x="2411413" y="3497263"/>
          <p14:tracePt t="173103" x="2411413" y="3516313"/>
          <p14:tracePt t="173111" x="2420938" y="3533775"/>
          <p14:tracePt t="173119" x="2420938" y="3560763"/>
          <p14:tracePt t="173126" x="2420938" y="3579813"/>
          <p14:tracePt t="173134" x="2420938" y="3597275"/>
          <p14:tracePt t="173142" x="2420938" y="3616325"/>
          <p14:tracePt t="173151" x="2430463" y="3643313"/>
          <p14:tracePt t="173156" x="2430463" y="3662363"/>
          <p14:tracePt t="173164" x="2430463" y="3689350"/>
          <p14:tracePt t="173171" x="2430463" y="3698875"/>
          <p14:tracePt t="173179" x="2430463" y="3716338"/>
          <p14:tracePt t="173186" x="2430463" y="3735388"/>
          <p14:tracePt t="173195" x="2430463" y="3752850"/>
          <p14:tracePt t="173202" x="2447925" y="3789363"/>
          <p14:tracePt t="173210" x="2447925" y="3808413"/>
          <p14:tracePt t="173217" x="2447925" y="3844925"/>
          <p14:tracePt t="173225" x="2447925" y="3871913"/>
          <p14:tracePt t="173233" x="2457450" y="3898900"/>
          <p14:tracePt t="173239" x="2457450" y="3917950"/>
          <p14:tracePt t="173247" x="2457450" y="3963988"/>
          <p14:tracePt t="173254" x="2457450" y="4000500"/>
          <p14:tracePt t="173263" x="2457450" y="4054475"/>
          <p14:tracePt t="173269" x="2457450" y="4081463"/>
          <p14:tracePt t="173277" x="2457450" y="4137025"/>
          <p14:tracePt t="173285" x="2457450" y="4164013"/>
          <p14:tracePt t="173293" x="2457450" y="4210050"/>
          <p14:tracePt t="173300" x="2447925" y="4264025"/>
          <p14:tracePt t="173307" x="2447925" y="4292600"/>
          <p14:tracePt t="173315" x="2447925" y="4319588"/>
          <p14:tracePt t="173322" x="2447925" y="4365625"/>
          <p14:tracePt t="173330" x="2447925" y="4392613"/>
          <p14:tracePt t="173337" x="2447925" y="4438650"/>
          <p14:tracePt t="173345" x="2447925" y="4456113"/>
          <p14:tracePt t="173352" x="2447925" y="4483100"/>
          <p14:tracePt t="173360" x="2447925" y="4502150"/>
          <p14:tracePt t="173368" x="2447925" y="4519613"/>
          <p14:tracePt t="173384" x="2447925" y="4538663"/>
          <p14:tracePt t="173390" x="2447925" y="4548188"/>
          <p14:tracePt t="173398" x="2447925" y="4584700"/>
          <p14:tracePt t="173405" x="2447925" y="4602163"/>
          <p14:tracePt t="173413" x="2447925" y="4638675"/>
          <p14:tracePt t="173420" x="2438400" y="4702175"/>
          <p14:tracePt t="173428" x="2430463" y="4738688"/>
          <p14:tracePt t="173436" x="2430463" y="4794250"/>
          <p14:tracePt t="173443" x="2430463" y="4840288"/>
          <p14:tracePt t="173451" x="2430463" y="4876800"/>
          <p14:tracePt t="173457" x="2430463" y="4913313"/>
          <p14:tracePt t="173467" x="2430463" y="4930775"/>
          <p14:tracePt t="173473" x="2430463" y="4940300"/>
          <p14:tracePt t="173481" x="2430463" y="4976813"/>
          <p14:tracePt t="173488" x="2430463" y="4986338"/>
          <p14:tracePt t="173504" x="2430463" y="4995863"/>
          <p14:tracePt t="173512" x="2430463" y="5013325"/>
          <p14:tracePt t="173519" x="2430463" y="5022850"/>
          <p14:tracePt t="173527" x="2430463" y="5032375"/>
          <p14:tracePt t="173534" x="2430463" y="5059363"/>
          <p14:tracePt t="173551" x="2430463" y="5076825"/>
          <p14:tracePt t="173556" x="2420938" y="5086350"/>
          <p14:tracePt t="173572" x="2420938" y="5095875"/>
          <p14:tracePt t="173580" x="2420938" y="5113338"/>
          <p14:tracePt t="173586" x="2420938" y="5132388"/>
          <p14:tracePt t="173595" x="2420938" y="5141913"/>
          <p14:tracePt t="173617" x="2420938" y="5149850"/>
          <p14:tracePt t="173625" x="2420938" y="5178425"/>
          <p14:tracePt t="173634" x="2420938" y="5195888"/>
          <p14:tracePt t="173640" x="2420938" y="5214938"/>
          <p14:tracePt t="173648" x="2420938" y="5232400"/>
          <p14:tracePt t="173655" x="2420938" y="5251450"/>
          <p14:tracePt t="173662" x="2420938" y="5278438"/>
          <p14:tracePt t="173670" x="2420938" y="5287963"/>
          <p14:tracePt t="173678" x="2420938" y="5305425"/>
          <p14:tracePt t="173685" x="2420938" y="5324475"/>
          <p14:tracePt t="173693" x="2420938" y="5341938"/>
          <p14:tracePt t="173702" x="2420938" y="5360988"/>
          <p14:tracePt t="173708" x="2420938" y="5387975"/>
          <p14:tracePt t="173717" x="2420938" y="5414963"/>
          <p14:tracePt t="173723" x="2420938" y="5441950"/>
          <p14:tracePt t="173733" x="2420938" y="5461000"/>
          <p14:tracePt t="173739" x="2420938" y="5478463"/>
          <p14:tracePt t="173747" x="2420938" y="5497513"/>
          <p14:tracePt t="173754" x="2420938" y="5514975"/>
          <p14:tracePt t="173762" x="2420938" y="5534025"/>
          <p14:tracePt t="173769" x="2420938" y="5543550"/>
          <p14:tracePt t="173777" x="2420938" y="5551488"/>
          <p14:tracePt t="173786" x="2411413" y="5551488"/>
          <p14:tracePt t="174127" x="2401888" y="5434013"/>
          <p14:tracePt t="174133" x="2384425" y="5268913"/>
          <p14:tracePt t="174142" x="2384425" y="5105400"/>
          <p14:tracePt t="174149" x="2384425" y="5013325"/>
          <p14:tracePt t="174157" x="2384425" y="4884738"/>
          <p14:tracePt t="174165" x="2384425" y="4775200"/>
          <p14:tracePt t="174172" x="2384425" y="4629150"/>
          <p14:tracePt t="174180" x="2384425" y="4519613"/>
          <p14:tracePt t="174186" x="2393950" y="4337050"/>
          <p14:tracePt t="174194" x="2411413" y="4191000"/>
          <p14:tracePt t="174203" x="2420938" y="4027488"/>
          <p14:tracePt t="174210" x="2438400" y="3862388"/>
          <p14:tracePt t="174218" x="2457450" y="3716338"/>
          <p14:tracePt t="174225" x="2484438" y="3560763"/>
          <p14:tracePt t="174233" x="2493963" y="3433763"/>
          <p14:tracePt t="174240" x="2511425" y="3268663"/>
          <p14:tracePt t="174248" x="2511425" y="3159125"/>
          <p14:tracePt t="174255" x="2520950" y="3086100"/>
          <p14:tracePt t="174263" x="2520950" y="3022600"/>
          <p14:tracePt t="174270" x="2530475" y="2995613"/>
          <p14:tracePt t="174279" x="2530475" y="2968625"/>
          <p14:tracePt t="174286" x="2530475" y="2940050"/>
          <p14:tracePt t="174294" x="2547938" y="2922588"/>
          <p14:tracePt t="174301" x="2547938" y="2913063"/>
          <p14:tracePt t="174308" x="2547938" y="2894013"/>
          <p14:tracePt t="174317" x="2547938" y="2886075"/>
          <p14:tracePt t="174324" x="2547938" y="2867025"/>
          <p14:tracePt t="174333" x="2547938" y="2849563"/>
          <p14:tracePt t="174339" x="2547938" y="2830513"/>
          <p14:tracePt t="174384" x="2547938" y="2820988"/>
          <p14:tracePt t="174498" x="2547938" y="2849563"/>
          <p14:tracePt t="174506" x="2520950" y="2940050"/>
          <p14:tracePt t="174514" x="2493963" y="3095625"/>
          <p14:tracePt t="174521" x="2466975" y="3205163"/>
          <p14:tracePt t="174529" x="2420938" y="3324225"/>
          <p14:tracePt t="174536" x="2393950" y="3414713"/>
          <p14:tracePt t="174543" x="2365375" y="3516313"/>
          <p14:tracePt t="174551" x="2328863" y="3589338"/>
          <p14:tracePt t="174560" x="2311400" y="3689350"/>
          <p14:tracePt t="174567" x="2284413" y="3779838"/>
          <p14:tracePt t="174575" x="2274888" y="3862388"/>
          <p14:tracePt t="174583" x="2255838" y="3971925"/>
          <p14:tracePt t="174589" x="2247900" y="4064000"/>
          <p14:tracePt t="174597" x="2247900" y="4173538"/>
          <p14:tracePt t="174604" x="2247900" y="4283075"/>
          <p14:tracePt t="174612" x="2238375" y="4383088"/>
          <p14:tracePt t="174619" x="2219325" y="4456113"/>
          <p14:tracePt t="174628" x="2219325" y="4511675"/>
          <p14:tracePt t="174636" x="2211388" y="4556125"/>
          <p14:tracePt t="174643" x="2211388" y="4611688"/>
          <p14:tracePt t="174651" x="2201863" y="4694238"/>
          <p14:tracePt t="174658" x="2201863" y="4748213"/>
          <p14:tracePt t="174666" x="2182813" y="4784725"/>
          <p14:tracePt t="174673" x="2182813" y="4867275"/>
          <p14:tracePt t="174682" x="2174875" y="4922838"/>
          <p14:tracePt t="174688" x="2146300" y="4986338"/>
          <p14:tracePt t="174696" x="2146300" y="5022850"/>
          <p14:tracePt t="174703" x="2136775" y="5068888"/>
          <p14:tracePt t="174711" x="2128838" y="5159375"/>
          <p14:tracePt t="174718" x="2128838" y="5205413"/>
          <p14:tracePt t="174726" x="2128838" y="5222875"/>
          <p14:tracePt t="174734" x="2128838" y="5241925"/>
          <p14:tracePt t="174749" x="2128838" y="5251450"/>
          <p14:tracePt t="174757" x="2128838" y="5259388"/>
          <p14:tracePt t="174766" x="2128838" y="5278438"/>
          <p14:tracePt t="174772" x="2128838" y="5287963"/>
          <p14:tracePt t="174780" x="2128838" y="5305425"/>
          <p14:tracePt t="174786" x="2128838" y="5314950"/>
          <p14:tracePt t="174794" x="2128838" y="5351463"/>
          <p14:tracePt t="174801" x="2128838" y="5378450"/>
          <p14:tracePt t="174810" x="2128838" y="5397500"/>
          <p14:tracePt t="174817" x="2128838" y="5414963"/>
          <p14:tracePt t="174825" x="2128838" y="5441950"/>
          <p14:tracePt t="174833" x="2128838" y="5451475"/>
          <p14:tracePt t="174849" x="2128838" y="5461000"/>
          <p14:tracePt t="174863" x="2128838" y="5470525"/>
          <p14:tracePt t="174885" x="2128838" y="5478463"/>
          <p14:tracePt t="174893" x="2136775" y="5478463"/>
          <p14:tracePt t="174901" x="2136775" y="5487988"/>
          <p14:tracePt t="174909" x="2136775" y="5497513"/>
          <p14:tracePt t="174916" x="2136775" y="5507038"/>
          <p14:tracePt t="174924" x="2146300" y="5507038"/>
          <p14:tracePt t="174931" x="2146300" y="5514975"/>
          <p14:tracePt t="175037" x="2155825" y="5514975"/>
          <p14:tracePt t="175045" x="2165350" y="5524500"/>
          <p14:tracePt t="175052" x="2182813" y="5524500"/>
          <p14:tracePt t="175060" x="2201863" y="5524500"/>
          <p14:tracePt t="175067" x="2219325" y="5524500"/>
          <p14:tracePt t="175075" x="2247900" y="5524500"/>
          <p14:tracePt t="175084" x="2292350" y="5514975"/>
          <p14:tracePt t="175090" x="2320925" y="5524500"/>
          <p14:tracePt t="175100" x="2347913" y="5514975"/>
          <p14:tracePt t="175106" x="2365375" y="5514975"/>
          <p14:tracePt t="175113" x="2384425" y="5514975"/>
          <p14:tracePt t="175121" x="2393950" y="5514975"/>
          <p14:tracePt t="175129" x="2401888" y="5514975"/>
          <p14:tracePt t="175136" x="2411413" y="5514975"/>
          <p14:tracePt t="175144" x="2420938" y="5514975"/>
          <p14:tracePt t="175151" x="2457450" y="5514975"/>
          <p14:tracePt t="175159" x="2474913" y="5514975"/>
          <p14:tracePt t="175174" x="2503488" y="5514975"/>
          <p14:tracePt t="175183" x="2520950" y="5514975"/>
          <p14:tracePt t="175189" x="2540000" y="5514975"/>
          <p14:tracePt t="175197" x="2547938" y="5514975"/>
          <p14:tracePt t="175204" x="2557463" y="5514975"/>
          <p14:tracePt t="175213" x="2566988" y="5514975"/>
          <p14:tracePt t="175228" x="2584450" y="5507038"/>
          <p14:tracePt t="175250" x="2603500" y="5507038"/>
          <p14:tracePt t="175273" x="2613025" y="5507038"/>
          <p14:tracePt t="175333" x="2620963" y="5507038"/>
          <p14:tracePt t="175583" x="2620963" y="5497513"/>
          <p14:tracePt t="175594" x="2613025" y="5487988"/>
          <p14:tracePt t="175607" x="2613025" y="5478463"/>
          <p14:tracePt t="175615" x="2603500" y="5478463"/>
          <p14:tracePt t="175621" x="2603500" y="5461000"/>
          <p14:tracePt t="175637" x="2603500" y="5451475"/>
          <p14:tracePt t="175873" x="2584450" y="5424488"/>
          <p14:tracePt t="175882" x="2576513" y="5397500"/>
          <p14:tracePt t="175887" x="2566988" y="5378450"/>
          <p14:tracePt t="175895" x="2547938" y="5351463"/>
          <p14:tracePt t="175902" x="2540000" y="5332413"/>
          <p14:tracePt t="175911" x="2530475" y="5314950"/>
          <p14:tracePt t="175919" x="2520950" y="5295900"/>
          <p14:tracePt t="175926" x="2511425" y="5259388"/>
          <p14:tracePt t="175933" x="2503488" y="5251450"/>
          <p14:tracePt t="175941" x="2493963" y="5241925"/>
          <p14:tracePt t="175950" x="2484438" y="5232400"/>
          <p14:tracePt t="175961" x="2474913" y="5214938"/>
          <p14:tracePt t="175963" x="2474913" y="5205413"/>
          <p14:tracePt t="175971" x="2466975" y="5195888"/>
          <p14:tracePt t="176001" x="2466975" y="5186363"/>
          <p14:tracePt t="176253" x="2466975" y="5195888"/>
          <p14:tracePt t="176260" x="2466975" y="5205413"/>
          <p14:tracePt t="176267" x="2466975" y="5214938"/>
          <p14:tracePt t="176275" x="2466975" y="5232400"/>
          <p14:tracePt t="176291" x="2466975" y="5251450"/>
          <p14:tracePt t="176549" x="2466975" y="5232400"/>
          <p14:tracePt t="178996" x="2503488" y="5195888"/>
          <p14:tracePt t="179004" x="2557463" y="5159375"/>
          <p14:tracePt t="179012" x="2603500" y="5141913"/>
          <p14:tracePt t="179019" x="2640013" y="5113338"/>
          <p14:tracePt t="179027" x="2722563" y="5105400"/>
          <p14:tracePt t="179034" x="2768600" y="5076825"/>
          <p14:tracePt t="179043" x="2795588" y="5068888"/>
          <p14:tracePt t="179049" x="2822575" y="5059363"/>
          <p14:tracePt t="179058" x="2868613" y="5049838"/>
          <p14:tracePt t="179064" x="2886075" y="5032375"/>
          <p14:tracePt t="179072" x="2895600" y="5032375"/>
          <p14:tracePt t="179081" x="2914650" y="5022850"/>
          <p14:tracePt t="179088" x="2922588" y="5022850"/>
          <p14:tracePt t="179096" x="2922588" y="5013325"/>
          <p14:tracePt t="179103" x="2932113" y="5013325"/>
          <p14:tracePt t="179118" x="2941638" y="5003800"/>
          <p14:tracePt t="179126" x="2951163" y="5003800"/>
          <p14:tracePt t="179133" x="2959100" y="5003800"/>
          <p14:tracePt t="179149" x="2978150" y="4995863"/>
          <p14:tracePt t="179156" x="2987675" y="4995863"/>
          <p14:tracePt t="179164" x="2995613" y="4995863"/>
          <p14:tracePt t="179180" x="2995613" y="4986338"/>
          <p14:tracePt t="179187" x="3014663" y="4986338"/>
          <p14:tracePt t="179202" x="3024188" y="4986338"/>
          <p14:tracePt t="179209" x="3032125" y="4986338"/>
          <p14:tracePt t="179216" x="3041650" y="4986338"/>
          <p14:tracePt t="179225" x="3051175" y="4986338"/>
          <p14:tracePt t="179232" x="3060700" y="4976813"/>
          <p14:tracePt t="179255" x="3068638" y="4967288"/>
          <p14:tracePt t="179271" x="3078163" y="4959350"/>
          <p14:tracePt t="179280" x="3097213" y="4949825"/>
          <p14:tracePt t="179285" x="3105150" y="4940300"/>
          <p14:tracePt t="179293" x="3124200" y="4930775"/>
          <p14:tracePt t="179300" x="3133725" y="4922838"/>
          <p14:tracePt t="179309" x="3141663" y="4922838"/>
          <p14:tracePt t="179317" x="3160713" y="4922838"/>
          <p14:tracePt t="179323" x="3170238" y="4922838"/>
          <p14:tracePt t="179376" x="3178175" y="4922838"/>
          <p14:tracePt t="179384" x="3197225" y="4940300"/>
          <p14:tracePt t="179392" x="3214688" y="4986338"/>
          <p14:tracePt t="179399" x="3233738" y="5013325"/>
          <p14:tracePt t="179407" x="3243263" y="5076825"/>
          <p14:tracePt t="179415" x="3252788" y="5113338"/>
          <p14:tracePt t="179423" x="3252788" y="5132388"/>
          <p14:tracePt t="179430" x="3252788" y="5149850"/>
          <p14:tracePt t="179438" x="3252788" y="5168900"/>
          <p14:tracePt t="179446" x="3252788" y="5186363"/>
          <p14:tracePt t="179452" x="3252788" y="5205413"/>
          <p14:tracePt t="179463" x="3252788" y="5214938"/>
          <p14:tracePt t="179468" x="3252788" y="5232400"/>
          <p14:tracePt t="179475" x="3252788" y="5241925"/>
          <p14:tracePt t="179482" x="3252788" y="5251450"/>
          <p14:tracePt t="179491" x="3252788" y="5259388"/>
          <p14:tracePt t="179498" x="3252788" y="5268913"/>
          <p14:tracePt t="179506" x="3252788" y="5278438"/>
          <p14:tracePt t="179521" x="3252788" y="5287963"/>
          <p14:tracePt t="179544" x="3252788" y="5295900"/>
          <p14:tracePt t="179560" x="3252788" y="5305425"/>
          <p14:tracePt t="179566" x="3252788" y="5314950"/>
          <p14:tracePt t="179575" x="3260725" y="5324475"/>
          <p14:tracePt t="179582" x="3260725" y="5341938"/>
          <p14:tracePt t="179590" x="3260725" y="5351463"/>
          <p14:tracePt t="179597" x="3260725" y="5360988"/>
          <p14:tracePt t="180061" x="3316288" y="5324475"/>
          <p14:tracePt t="180068" x="3389313" y="5268913"/>
          <p14:tracePt t="180076" x="3452813" y="5232400"/>
          <p14:tracePt t="180083" x="3498850" y="5214938"/>
          <p14:tracePt t="180091" x="3535363" y="5186363"/>
          <p14:tracePt t="180099" x="3617913" y="5178425"/>
          <p14:tracePt t="180105" x="3671888" y="5168900"/>
          <p14:tracePt t="180114" x="3763963" y="5168900"/>
          <p14:tracePt t="180121" x="3863975" y="5168900"/>
          <p14:tracePt t="180129" x="3937000" y="5168900"/>
          <p14:tracePt t="180137" x="3983038" y="5178425"/>
          <p14:tracePt t="180146" x="4019550" y="5186363"/>
          <p14:tracePt t="180151" x="4065588" y="5195888"/>
          <p14:tracePt t="180159" x="4092575" y="5214938"/>
          <p14:tracePt t="180166" x="4110038" y="5222875"/>
          <p14:tracePt t="180175" x="4129088" y="5232400"/>
          <p14:tracePt t="180182" x="4146550" y="5241925"/>
          <p14:tracePt t="180197" x="4156075" y="5241925"/>
          <p14:tracePt t="180205" x="4156075" y="5251450"/>
          <p14:tracePt t="180213" x="4165600" y="5268913"/>
          <p14:tracePt t="180220" x="4183063" y="5287963"/>
          <p14:tracePt t="180230" x="4183063" y="5324475"/>
          <p14:tracePt t="180235" x="4192588" y="5324475"/>
          <p14:tracePt t="180243" x="4192588" y="5332413"/>
          <p14:tracePt t="180250" x="4211638" y="5341938"/>
          <p14:tracePt t="180265" x="4211638" y="5351463"/>
          <p14:tracePt t="180805" x="4265613" y="5341938"/>
          <p14:tracePt t="180813" x="4321175" y="5332413"/>
          <p14:tracePt t="180820" x="4367213" y="5314950"/>
          <p14:tracePt t="180829" x="4421188" y="5314950"/>
          <p14:tracePt t="180835" x="4448175" y="5295900"/>
          <p14:tracePt t="180843" x="4476750" y="5295900"/>
          <p14:tracePt t="180851" x="4484688" y="5295900"/>
          <p14:tracePt t="180859" x="4494213" y="5287963"/>
          <p14:tracePt t="180865" x="4503738" y="5287963"/>
          <p14:tracePt t="180874" x="4513263" y="5287963"/>
          <p14:tracePt t="180889" x="4521200" y="5287963"/>
          <p14:tracePt t="180898" x="4530725" y="5287963"/>
          <p14:tracePt t="180928" x="4557713" y="5287963"/>
          <p14:tracePt t="180934" x="4567238" y="5287963"/>
          <p14:tracePt t="180941" x="4576763" y="5305425"/>
          <p14:tracePt t="180956" x="4594225" y="5305425"/>
          <p14:tracePt t="180965" x="4603750" y="5305425"/>
          <p14:tracePt t="180980" x="4613275" y="5305425"/>
          <p14:tracePt t="180988" x="4622800" y="5305425"/>
          <p14:tracePt t="180996" x="4640263" y="5305425"/>
          <p14:tracePt t="181003" x="4659313" y="5305425"/>
          <p14:tracePt t="181012" x="4676775" y="5305425"/>
          <p14:tracePt t="181018" x="4686300" y="5305425"/>
          <p14:tracePt t="181025" x="4713288" y="5305425"/>
          <p14:tracePt t="181040" x="4732338" y="5305425"/>
          <p14:tracePt t="181048" x="4740275" y="5305425"/>
          <p14:tracePt t="181056" x="4749800" y="5295900"/>
          <p14:tracePt t="181132" x="4759325" y="5295900"/>
          <p14:tracePt t="181154" x="4768850" y="5295900"/>
          <p14:tracePt t="181444" x="4887913" y="5287963"/>
          <p14:tracePt t="181452" x="5070475" y="5268913"/>
          <p14:tracePt t="181459" x="5233988" y="5259388"/>
          <p14:tracePt t="181467" x="5408613" y="5241925"/>
          <p14:tracePt t="181475" x="5535613" y="5222875"/>
          <p14:tracePt t="181482" x="5645150" y="5214938"/>
          <p14:tracePt t="181490" x="5681663" y="5214938"/>
          <p14:tracePt t="181498" x="5737225" y="5214938"/>
          <p14:tracePt t="181505" x="5800725" y="5214938"/>
          <p14:tracePt t="181514" x="5873750" y="5214938"/>
          <p14:tracePt t="181520" x="5946775" y="5214938"/>
          <p14:tracePt t="181529" x="6056313" y="5214938"/>
          <p14:tracePt t="181535" x="6165850" y="5232400"/>
          <p14:tracePt t="181543" x="6321425" y="5259388"/>
          <p14:tracePt t="181550" x="6448425" y="5278438"/>
          <p14:tracePt t="181558" x="6559550" y="5305425"/>
          <p14:tracePt t="181565" x="6659563" y="5314950"/>
          <p14:tracePt t="181573" x="6732588" y="5332413"/>
          <p14:tracePt t="181582" x="6805613" y="5332413"/>
          <p14:tracePt t="181588" x="6859588" y="5332413"/>
          <p14:tracePt t="181596" x="6905625" y="5341938"/>
          <p14:tracePt t="181603" x="6978650" y="5341938"/>
          <p14:tracePt t="181612" x="7043738" y="5351463"/>
          <p14:tracePt t="181619" x="7097713" y="5351463"/>
          <p14:tracePt t="181626" x="7124700" y="5351463"/>
          <p14:tracePt t="181633" x="7197725" y="5360988"/>
          <p14:tracePt t="181642" x="7234238" y="5368925"/>
          <p14:tracePt t="181648" x="7280275" y="5387975"/>
          <p14:tracePt t="181656" x="7343775" y="5397500"/>
          <p14:tracePt t="181663" x="7380288" y="5405438"/>
          <p14:tracePt t="181672" x="7399338" y="5414963"/>
          <p14:tracePt t="181680" x="7416800" y="5424488"/>
          <p14:tracePt t="181687" x="7435850" y="5424488"/>
          <p14:tracePt t="181695" x="7445375" y="5424488"/>
          <p14:tracePt t="181702" x="7453313" y="5424488"/>
          <p14:tracePt t="181711" x="7453313" y="5434013"/>
          <p14:tracePt t="181717" x="7462838" y="5434013"/>
          <p14:tracePt t="181732" x="7472363" y="5434013"/>
          <p14:tracePt t="181741" x="7481888" y="5434013"/>
          <p14:tracePt t="181747" x="7499350" y="5441950"/>
          <p14:tracePt t="181755" x="7535863" y="5441950"/>
          <p14:tracePt t="181763" x="7591425" y="5441950"/>
          <p14:tracePt t="181771" x="7645400" y="5441950"/>
          <p14:tracePt t="181779" x="7681913" y="5441950"/>
          <p14:tracePt t="181786" x="7727950" y="5441950"/>
          <p14:tracePt t="181796" x="7791450" y="5441950"/>
          <p14:tracePt t="181801" x="7874000" y="5441950"/>
          <p14:tracePt t="181808" x="7947025" y="5441950"/>
          <p14:tracePt t="181816" x="8002588" y="5441950"/>
          <p14:tracePt t="181824" x="8056563" y="5441950"/>
          <p14:tracePt t="181831" x="8102600" y="5441950"/>
          <p14:tracePt t="181839" x="8129588" y="5441950"/>
          <p14:tracePt t="181846" x="8158163" y="5441950"/>
          <p14:tracePt t="181855" x="8175625" y="5441950"/>
          <p14:tracePt t="181862" x="8185150" y="5441950"/>
          <p14:tracePt t="181870" x="8194675" y="5441950"/>
          <p14:tracePt t="181879" x="8202613" y="5434013"/>
          <p14:tracePt t="181884" x="8212138" y="5434013"/>
          <p14:tracePt t="182424" x="8121650" y="5434013"/>
          <p14:tracePt t="182432" x="8029575" y="5434013"/>
          <p14:tracePt t="182438" x="7864475" y="5434013"/>
          <p14:tracePt t="182446" x="7700963" y="5451475"/>
          <p14:tracePt t="182454" x="7535863" y="5451475"/>
          <p14:tracePt t="182463" x="7389813" y="5451475"/>
          <p14:tracePt t="182470" x="7243763" y="5451475"/>
          <p14:tracePt t="182479" x="7134225" y="5451475"/>
          <p14:tracePt t="182485" x="6988175" y="5451475"/>
          <p14:tracePt t="182492" x="6823075" y="5451475"/>
          <p14:tracePt t="182500" x="6659563" y="5451475"/>
          <p14:tracePt t="182508" x="6494463" y="5441950"/>
          <p14:tracePt t="182515" x="6367463" y="5434013"/>
          <p14:tracePt t="182523" x="6238875" y="5414963"/>
          <p14:tracePt t="182531" x="6156325" y="5387975"/>
          <p14:tracePt t="182538" x="6065838" y="5378450"/>
          <p14:tracePt t="182545" x="5965825" y="5324475"/>
          <p14:tracePt t="182553" x="5864225" y="5278438"/>
          <p14:tracePt t="182562" x="5754688" y="5251450"/>
          <p14:tracePt t="182569" x="5635625" y="5222875"/>
          <p14:tracePt t="182578" x="5508625" y="5205413"/>
          <p14:tracePt t="182583" x="5380038" y="5178425"/>
          <p14:tracePt t="182591" x="5260975" y="5168900"/>
          <p14:tracePt t="182598" x="5187950" y="5149850"/>
          <p14:tracePt t="182606" x="5097463" y="5149850"/>
          <p14:tracePt t="182616" x="4968875" y="5149850"/>
          <p14:tracePt t="182621" x="4878388" y="5159375"/>
          <p14:tracePt t="182629" x="4749800" y="5159375"/>
          <p14:tracePt t="182637" x="4603750" y="5168900"/>
          <p14:tracePt t="182645" x="4467225" y="5186363"/>
          <p14:tracePt t="182652" x="4338638" y="5195888"/>
          <p14:tracePt t="182662" x="4248150" y="5214938"/>
          <p14:tracePt t="182667" x="4183063" y="5222875"/>
          <p14:tracePt t="182675" x="4110038" y="5251450"/>
          <p14:tracePt t="182682" x="3992563" y="5268913"/>
          <p14:tracePt t="182691" x="3919538" y="5287963"/>
          <p14:tracePt t="182697" x="3836988" y="5305425"/>
          <p14:tracePt t="182705" x="3727450" y="5360988"/>
          <p14:tracePt t="182713" x="3625850" y="5378450"/>
          <p14:tracePt t="182721" x="3535363" y="5387975"/>
          <p14:tracePt t="182729" x="3471863" y="5414963"/>
          <p14:tracePt t="182736" x="3435350" y="5424488"/>
          <p14:tracePt t="182744" x="3370263" y="5451475"/>
          <p14:tracePt t="182751" x="3325813" y="5461000"/>
          <p14:tracePt t="182759" x="3297238" y="5478463"/>
          <p14:tracePt t="182765" x="3270250" y="5487988"/>
          <p14:tracePt t="182774" x="3224213" y="5514975"/>
          <p14:tracePt t="182781" x="3187700" y="5534025"/>
          <p14:tracePt t="182790" x="3133725" y="5570538"/>
          <p14:tracePt t="182796" x="3087688" y="5588000"/>
          <p14:tracePt t="182805" x="3041650" y="5616575"/>
          <p14:tracePt t="182813" x="2995613" y="5634038"/>
          <p14:tracePt t="182819" x="2968625" y="5653088"/>
          <p14:tracePt t="182828" x="2905125" y="5680075"/>
          <p14:tracePt t="182834" x="2868613" y="5689600"/>
          <p14:tracePt t="182841" x="2832100" y="5707063"/>
          <p14:tracePt t="182850" x="2795588" y="5726113"/>
          <p14:tracePt t="182857" x="2732088" y="5734050"/>
          <p14:tracePt t="182866" x="2686050" y="5770563"/>
          <p14:tracePt t="182872" x="2657475" y="5789613"/>
          <p14:tracePt t="182879" x="2640013" y="5799138"/>
          <p14:tracePt t="182888" x="2620963" y="5799138"/>
          <p14:tracePt t="182895" x="2613025" y="5807075"/>
          <p14:tracePt t="182903" x="2603500" y="5816600"/>
          <p14:tracePt t="182912" x="2584450" y="5816600"/>
          <p14:tracePt t="182918" x="2540000" y="5835650"/>
          <p14:tracePt t="182926" x="2520950" y="5843588"/>
          <p14:tracePt t="182933" x="2503488" y="5853113"/>
          <p14:tracePt t="182946" x="2484438" y="5862638"/>
          <p14:tracePt t="182952" x="2474913" y="5872163"/>
          <p14:tracePt t="182965" x="2457450" y="5881688"/>
          <p14:tracePt t="182972" x="2447925" y="5889625"/>
          <p14:tracePt t="182979" x="2438400" y="5889625"/>
          <p14:tracePt t="184172" x="2438400" y="5835650"/>
          <p14:tracePt t="184178" x="2430463" y="5762625"/>
          <p14:tracePt t="184187" x="2411413" y="5697538"/>
          <p14:tracePt t="184194" x="2411413" y="5643563"/>
          <p14:tracePt t="184202" x="2401888" y="5570538"/>
          <p14:tracePt t="184211" x="2401888" y="5514975"/>
          <p14:tracePt t="184217" x="2401888" y="5451475"/>
          <p14:tracePt t="184225" x="2401888" y="5414963"/>
          <p14:tracePt t="184232" x="2374900" y="5368925"/>
          <p14:tracePt t="184241" x="2374900" y="5332413"/>
          <p14:tracePt t="184247" x="2374900" y="5287963"/>
          <p14:tracePt t="184255" x="2374900" y="5251450"/>
          <p14:tracePt t="184262" x="2374900" y="5214938"/>
          <p14:tracePt t="184271" x="2365375" y="5195888"/>
          <p14:tracePt t="184278" x="2365375" y="5178425"/>
          <p14:tracePt t="184285" x="2365375" y="5149850"/>
          <p14:tracePt t="184293" x="2365375" y="5141913"/>
          <p14:tracePt t="184300" x="2365375" y="5122863"/>
          <p14:tracePt t="184310" x="2365375" y="5113338"/>
          <p14:tracePt t="184315" x="2365375" y="5105400"/>
          <p14:tracePt t="184323" x="2365375" y="5095875"/>
          <p14:tracePt t="184330" x="2365375" y="5086350"/>
          <p14:tracePt t="184338" x="2365375" y="5076825"/>
          <p14:tracePt t="184345" x="2365375" y="5068888"/>
          <p14:tracePt t="184870" x="2365375" y="5113338"/>
          <p14:tracePt t="184877" x="2374900" y="5149850"/>
          <p14:tracePt t="184885" x="2384425" y="5195888"/>
          <p14:tracePt t="184892" x="2393950" y="5241925"/>
          <p14:tracePt t="184900" x="2393950" y="5278438"/>
          <p14:tracePt t="184910" x="2401888" y="5351463"/>
          <p14:tracePt t="184916" x="2420938" y="5405438"/>
          <p14:tracePt t="184923" x="2420938" y="5441950"/>
          <p14:tracePt t="184930" x="2430463" y="5478463"/>
          <p14:tracePt t="184939" x="2438400" y="5524500"/>
          <p14:tracePt t="184961" x="2447925" y="5551488"/>
          <p14:tracePt t="184968" x="2447925" y="5561013"/>
          <p14:tracePt t="184984" x="2447925" y="5570538"/>
          <p14:tracePt t="184998" x="2447925" y="5580063"/>
          <p14:tracePt t="185007" x="2457450" y="5597525"/>
          <p14:tracePt t="185014" x="2457450" y="5616575"/>
          <p14:tracePt t="185023" x="2466975" y="5634038"/>
          <p14:tracePt t="185030" x="2466975" y="5661025"/>
          <p14:tracePt t="185038" x="2474913" y="5680075"/>
          <p14:tracePt t="185044" x="2474913" y="5689600"/>
          <p14:tracePt t="185052" x="2474913" y="5697538"/>
          <p14:tracePt t="185062" x="2474913" y="5707063"/>
          <p14:tracePt t="185068" x="2474913" y="5716588"/>
          <p14:tracePt t="185098" x="2474913" y="5726113"/>
          <p14:tracePt t="185113" x="2484438" y="5734050"/>
          <p14:tracePt t="185121" x="2484438" y="5753100"/>
          <p14:tracePt t="185129" x="2484438" y="5770563"/>
          <p14:tracePt t="185136" x="2484438" y="5789613"/>
          <p14:tracePt t="185145" x="2484438" y="5807075"/>
          <p14:tracePt t="185150" x="2484438" y="5835650"/>
          <p14:tracePt t="185160" x="2484438" y="5843588"/>
          <p14:tracePt t="185166" x="2484438" y="5853113"/>
          <p14:tracePt t="185181" x="2484438" y="5862638"/>
          <p14:tracePt t="185227" x="2484438" y="5872163"/>
          <p14:tracePt t="185243" x="2484438" y="5881688"/>
          <p14:tracePt t="185249" x="2484438" y="5899150"/>
          <p14:tracePt t="185259" x="2484438" y="5918200"/>
          <p14:tracePt t="185265" x="2484438" y="5926138"/>
          <p14:tracePt t="185273" x="2493963" y="5935663"/>
          <p14:tracePt t="185280" x="2493963" y="5945188"/>
          <p14:tracePt t="187019" x="2511425" y="5918200"/>
          <p14:tracePt t="187026" x="2547938" y="5853113"/>
          <p14:tracePt t="187034" x="2584450" y="5789613"/>
          <p14:tracePt t="187042" x="2640013" y="5726113"/>
          <p14:tracePt t="187049" x="2676525" y="5643563"/>
          <p14:tracePt t="187058" x="2768600" y="5543550"/>
          <p14:tracePt t="187065" x="2841625" y="5405438"/>
          <p14:tracePt t="187072" x="2905125" y="5287963"/>
          <p14:tracePt t="187080" x="2941638" y="5159375"/>
          <p14:tracePt t="187087" x="2987675" y="5076825"/>
          <p14:tracePt t="187094" x="3032125" y="4959350"/>
          <p14:tracePt t="187103" x="3041650" y="4922838"/>
          <p14:tracePt t="187110" x="3051175" y="4876800"/>
          <p14:tracePt t="187118" x="3060700" y="4848225"/>
          <p14:tracePt t="187126" x="3060700" y="4840288"/>
          <p14:tracePt t="187156" x="3060700" y="4830763"/>
          <p14:tracePt t="187163" x="3068638" y="4830763"/>
          <p14:tracePt t="187285" x="3087688" y="4840288"/>
          <p14:tracePt t="187292" x="3097213" y="4867275"/>
          <p14:tracePt t="187300" x="3114675" y="4903788"/>
          <p14:tracePt t="187307" x="3141663" y="4959350"/>
          <p14:tracePt t="187315" x="3160713" y="5040313"/>
          <p14:tracePt t="187324" x="3187700" y="5105400"/>
          <p14:tracePt t="187330" x="3214688" y="5141913"/>
          <p14:tracePt t="187339" x="3224213" y="5178425"/>
          <p14:tracePt t="187345" x="3224213" y="5205413"/>
          <p14:tracePt t="187354" x="3233738" y="5232400"/>
          <p14:tracePt t="187362" x="3233738" y="5241925"/>
          <p14:tracePt t="187369" x="3243263" y="5259388"/>
          <p14:tracePt t="187376" x="3243263" y="5278438"/>
          <p14:tracePt t="187384" x="3252788" y="5295900"/>
          <p14:tracePt t="187392" x="3252788" y="5305425"/>
          <p14:tracePt t="187399" x="3260725" y="5332413"/>
          <p14:tracePt t="187408" x="3270250" y="5368925"/>
          <p14:tracePt t="187414" x="3270250" y="5378450"/>
          <p14:tracePt t="187422" x="3279775" y="5378450"/>
          <p14:tracePt t="187429" x="3279775" y="5387975"/>
          <p14:tracePt t="187467" x="3279775" y="5397500"/>
          <p14:tracePt t="187490" x="3279775" y="5405438"/>
          <p14:tracePt t="187498" x="3289300" y="5405438"/>
          <p14:tracePt t="187505" x="3289300" y="5414963"/>
          <p14:tracePt t="187528" x="3289300" y="5424488"/>
          <p14:tracePt t="187536" x="3289300" y="5434013"/>
          <p14:tracePt t="187543" x="3289300" y="5451475"/>
          <p14:tracePt t="187551" x="3289300" y="5470525"/>
          <p14:tracePt t="187560" x="3289300" y="5497513"/>
          <p14:tracePt t="187566" x="3306763" y="5543550"/>
          <p14:tracePt t="187575" x="3306763" y="5570538"/>
          <p14:tracePt t="187581" x="3306763" y="5607050"/>
          <p14:tracePt t="187590" x="3306763" y="5661025"/>
          <p14:tracePt t="187596" x="3297238" y="5726113"/>
          <p14:tracePt t="187604" x="3297238" y="5799138"/>
          <p14:tracePt t="187611" x="3289300" y="5843588"/>
          <p14:tracePt t="187619" x="3289300" y="5872163"/>
          <p14:tracePt t="187627" x="3279775" y="5899150"/>
          <p14:tracePt t="187635" x="3279775" y="5918200"/>
          <p14:tracePt t="187642" x="3279775" y="5926138"/>
          <p14:tracePt t="187650" x="3279775" y="5935663"/>
          <p14:tracePt t="187659" x="3279775" y="5945188"/>
          <p14:tracePt t="187664" x="3279775" y="5954713"/>
          <p14:tracePt t="187718" x="3279775" y="5962650"/>
          <p14:tracePt t="191187" x="3243263" y="5962650"/>
          <p14:tracePt t="191195" x="3206750" y="5962650"/>
          <p14:tracePt t="191202" x="3170238" y="5962650"/>
          <p14:tracePt t="191210" x="3141663" y="5962650"/>
          <p14:tracePt t="191218" x="3087688" y="5962650"/>
          <p14:tracePt t="191225" x="3051175" y="5972175"/>
          <p14:tracePt t="191233" x="3005138" y="5972175"/>
          <p14:tracePt t="191241" x="2978150" y="5972175"/>
          <p14:tracePt t="191249" x="2932113" y="5972175"/>
          <p14:tracePt t="191256" x="2895600" y="5972175"/>
          <p14:tracePt t="191264" x="2849563" y="5972175"/>
          <p14:tracePt t="191272" x="2822575" y="5972175"/>
          <p14:tracePt t="191279" x="2786063" y="5972175"/>
          <p14:tracePt t="191286" x="2749550" y="5972175"/>
          <p14:tracePt t="191294" x="2722563" y="5972175"/>
          <p14:tracePt t="191301" x="2695575" y="5972175"/>
          <p14:tracePt t="191309" x="2676525" y="5972175"/>
          <p14:tracePt t="191317" x="2657475" y="5972175"/>
          <p14:tracePt t="191324" x="2649538" y="5972175"/>
          <p14:tracePt t="191332" x="2640013" y="5972175"/>
          <p14:tracePt t="191340" x="2630488" y="5972175"/>
          <p14:tracePt t="191348" x="2620963" y="5972175"/>
          <p14:tracePt t="191356" x="2613025" y="5972175"/>
          <p14:tracePt t="191370" x="2603500" y="5972175"/>
          <p14:tracePt t="191385" x="2593975" y="5972175"/>
          <p14:tracePt t="191407" x="2593975" y="5962650"/>
          <p14:tracePt t="191446" x="2576513" y="5962650"/>
          <p14:tracePt t="191484" x="2566988" y="5962650"/>
          <p14:tracePt t="191499" x="2557463" y="5962650"/>
          <p14:tracePt t="191514" x="2547938" y="5962650"/>
          <p14:tracePt t="191538" x="2540000" y="5962650"/>
          <p14:tracePt t="191568" x="2530475" y="5962650"/>
          <p14:tracePt t="191584" x="2520950" y="5962650"/>
          <p14:tracePt t="191590" x="2511425" y="5962650"/>
          <p14:tracePt t="191598" x="2511425" y="5954713"/>
          <p14:tracePt t="191622" x="2503488" y="5954713"/>
          <p14:tracePt t="191962" x="2503488" y="5945188"/>
          <p14:tracePt t="192009" x="2503488" y="5935663"/>
          <p14:tracePt t="192320" x="2503488" y="5926138"/>
          <p14:tracePt t="192328" x="2503488" y="5899150"/>
          <p14:tracePt t="192335" x="2503488" y="5881688"/>
          <p14:tracePt t="192342" x="2503488" y="5853113"/>
          <p14:tracePt t="192350" x="2511425" y="5835650"/>
          <p14:tracePt t="192357" x="2511425" y="5816600"/>
          <p14:tracePt t="192365" x="2511425" y="5799138"/>
          <p14:tracePt t="192373" x="2511425" y="5789613"/>
          <p14:tracePt t="192389" x="2511425" y="5770563"/>
          <p14:tracePt t="192433" x="2511425" y="5762625"/>
          <p14:tracePt t="192463" x="2511425" y="5753100"/>
          <p14:tracePt t="192502" x="2511425" y="5743575"/>
          <p14:tracePt t="192548" x="2503488" y="5743575"/>
          <p14:tracePt t="192563" x="2503488" y="5734050"/>
          <p14:tracePt t="192593" x="2503488" y="5726113"/>
          <p14:tracePt t="192601" x="2493963" y="5726113"/>
          <p14:tracePt t="192632" x="2484438" y="5716588"/>
          <p14:tracePt t="192647" x="2474913" y="5707063"/>
          <p14:tracePt t="192669" x="2474913" y="5697538"/>
          <p14:tracePt t="192684" x="2466975" y="5689600"/>
          <p14:tracePt t="192692" x="2457450" y="5689600"/>
          <p14:tracePt t="192699" x="2438400" y="5680075"/>
          <p14:tracePt t="192707" x="2430463" y="5670550"/>
          <p14:tracePt t="192723" x="2420938" y="5670550"/>
          <p14:tracePt t="192729" x="2411413" y="5661025"/>
          <p14:tracePt t="192753" x="2401888" y="5661025"/>
          <p14:tracePt t="192760" x="2393950" y="5661025"/>
          <p14:tracePt t="192768" x="2384425" y="5661025"/>
          <p14:tracePt t="192775" x="2374900" y="5661025"/>
          <p14:tracePt t="192782" x="2365375" y="5661025"/>
          <p14:tracePt t="192799" x="2357438" y="5661025"/>
          <p14:tracePt t="192806" x="2357438" y="5653088"/>
          <p14:tracePt t="192822" x="2347913" y="5653088"/>
          <p14:tracePt t="192829" x="2338388" y="5653088"/>
          <p14:tracePt t="192838" x="2320925" y="5653088"/>
          <p14:tracePt t="192844" x="2311400" y="5653088"/>
          <p14:tracePt t="192851" x="2284413" y="5653088"/>
          <p14:tracePt t="192859" x="2274888" y="5653088"/>
          <p14:tracePt t="192867" x="2274888" y="5661025"/>
          <p14:tracePt t="192874" x="2255838" y="5661025"/>
          <p14:tracePt t="192882" x="2247900" y="5661025"/>
          <p14:tracePt t="192890" x="2238375" y="5661025"/>
          <p14:tracePt t="192897" x="2228850" y="5670550"/>
          <p14:tracePt t="192905" x="2219325" y="5670550"/>
          <p14:tracePt t="192912" x="2211388" y="5680075"/>
          <p14:tracePt t="192920" x="2201863" y="5689600"/>
          <p14:tracePt t="192927" x="2182813" y="5697538"/>
          <p14:tracePt t="192940" x="2165350" y="5707063"/>
          <p14:tracePt t="192945" x="2128838" y="5716588"/>
          <p14:tracePt t="192950" x="2109788" y="5734050"/>
          <p14:tracePt t="192959" x="2092325" y="5753100"/>
          <p14:tracePt t="192965" x="2073275" y="5770563"/>
          <p14:tracePt t="192973" x="2055813" y="5807075"/>
          <p14:tracePt t="192981" x="2036763" y="5816600"/>
          <p14:tracePt t="192989" x="2027238" y="5835650"/>
          <p14:tracePt t="192996" x="2019300" y="5843588"/>
          <p14:tracePt t="193005" x="2009775" y="5853113"/>
          <p14:tracePt t="193011" x="1990725" y="5872163"/>
          <p14:tracePt t="193018" x="1973263" y="5899150"/>
          <p14:tracePt t="193025" x="1954213" y="5918200"/>
          <p14:tracePt t="193034" x="1946275" y="5935663"/>
          <p14:tracePt t="193042" x="1946275" y="5954713"/>
          <p14:tracePt t="193049" x="1936750" y="5981700"/>
          <p14:tracePt t="193057" x="1936750" y="6018213"/>
          <p14:tracePt t="193064" x="1917700" y="6045200"/>
          <p14:tracePt t="193072" x="1917700" y="6072188"/>
          <p14:tracePt t="193079" x="1917700" y="6100763"/>
          <p14:tracePt t="193088" x="1927225" y="6137275"/>
          <p14:tracePt t="193094" x="1927225" y="6173788"/>
          <p14:tracePt t="193102" x="1936750" y="6200775"/>
          <p14:tracePt t="193109" x="1946275" y="6218238"/>
          <p14:tracePt t="193117" x="1954213" y="6254750"/>
          <p14:tracePt t="193124" x="1963738" y="6273800"/>
          <p14:tracePt t="193132" x="1982788" y="6291263"/>
          <p14:tracePt t="193141" x="1982788" y="6310313"/>
          <p14:tracePt t="193147" x="1990725" y="6319838"/>
          <p14:tracePt t="193171" x="2000250" y="6327775"/>
          <p14:tracePt t="193185" x="2000250" y="6337300"/>
          <p14:tracePt t="193192" x="2009775" y="6337300"/>
          <p14:tracePt t="193201" x="2009775" y="6346825"/>
          <p14:tracePt t="193208" x="2019300" y="6373813"/>
          <p14:tracePt t="193216" x="2027238" y="6400800"/>
          <p14:tracePt t="200784" x="2046288" y="6364288"/>
          <p14:tracePt t="200792" x="2073275" y="6337300"/>
          <p14:tracePt t="200800" x="2100263" y="6310313"/>
          <p14:tracePt t="200808" x="2128838" y="6264275"/>
          <p14:tracePt t="200816" x="2174875" y="6200775"/>
          <p14:tracePt t="200823" x="2238375" y="6145213"/>
          <p14:tracePt t="200831" x="2320925" y="6108700"/>
          <p14:tracePt t="200839" x="2384425" y="6064250"/>
          <p14:tracePt t="200846" x="2474913" y="6035675"/>
          <p14:tracePt t="200853" x="2557463" y="6008688"/>
          <p14:tracePt t="200861" x="2657475" y="5954713"/>
          <p14:tracePt t="200870" x="2722563" y="5926138"/>
          <p14:tracePt t="200875" x="2776538" y="5918200"/>
          <p14:tracePt t="200884" x="2841625" y="5908675"/>
          <p14:tracePt t="200891" x="2878138" y="5908675"/>
          <p14:tracePt t="200900" x="2951163" y="5908675"/>
          <p14:tracePt t="200906" x="3005138" y="5908675"/>
          <p14:tracePt t="200913" x="3087688" y="5954713"/>
          <p14:tracePt t="200921" x="3206750" y="6008688"/>
          <p14:tracePt t="200929" x="3306763" y="6081713"/>
          <p14:tracePt t="200936" x="3406775" y="6137275"/>
          <p14:tracePt t="200944" x="3508375" y="6227763"/>
          <p14:tracePt t="200956" x="3589338" y="6310313"/>
          <p14:tracePt t="200959" x="3654425" y="6364288"/>
          <p14:tracePt t="200967" x="3727450" y="6410325"/>
          <p14:tracePt t="200974" x="3754438" y="6446838"/>
          <p14:tracePt t="200983" x="3800475" y="6465888"/>
          <p14:tracePt t="200989" x="3900488" y="6510338"/>
          <p14:tracePt t="200997" x="4010025" y="6538913"/>
          <p14:tracePt t="201005" x="4119563" y="6556375"/>
          <p14:tracePt t="201013" x="4265613" y="6556375"/>
          <p14:tracePt t="201020" x="4357688" y="6556375"/>
          <p14:tracePt t="201027" x="4440238" y="6556375"/>
          <p14:tracePt t="201035" x="4476750" y="6556375"/>
          <p14:tracePt t="201043" x="4503738" y="6538913"/>
          <p14:tracePt t="201051" x="4549775" y="6519863"/>
          <p14:tracePt t="201058" x="4594225" y="6483350"/>
          <p14:tracePt t="201066" x="4667250" y="6419850"/>
          <p14:tracePt t="201073" x="4740275" y="6319838"/>
          <p14:tracePt t="201081" x="4832350" y="6181725"/>
          <p14:tracePt t="201088" x="4914900" y="6064250"/>
          <p14:tracePt t="201096" x="4987925" y="5945188"/>
          <p14:tracePt t="201103" x="5041900" y="5862638"/>
          <p14:tracePt t="201111" x="5070475" y="5780088"/>
          <p14:tracePt t="201120" x="5097463" y="5670550"/>
          <p14:tracePt t="201126" x="5133975" y="5534025"/>
          <p14:tracePt t="201134" x="5143500" y="5387975"/>
          <p14:tracePt t="201141" x="5143500" y="5278438"/>
          <p14:tracePt t="201149" x="5143500" y="5168900"/>
          <p14:tracePt t="201156" x="5114925" y="5059363"/>
          <p14:tracePt t="201164" x="5070475" y="4940300"/>
          <p14:tracePt t="201171" x="5014913" y="4840288"/>
          <p14:tracePt t="201179" x="4968875" y="4775200"/>
          <p14:tracePt t="201187" x="4941888" y="4748213"/>
          <p14:tracePt t="201194" x="4822825" y="4638675"/>
          <p14:tracePt t="201203" x="4686300" y="4548188"/>
          <p14:tracePt t="201210" x="4521200" y="4492625"/>
          <p14:tracePt t="201217" x="4292600" y="4383088"/>
          <p14:tracePt t="201225" x="4110038" y="4337050"/>
          <p14:tracePt t="201233" x="3927475" y="4292600"/>
          <p14:tracePt t="201240" x="3754438" y="4283075"/>
          <p14:tracePt t="201249" x="3598863" y="4283075"/>
          <p14:tracePt t="201255" x="3398838" y="4283075"/>
          <p14:tracePt t="201263" x="3197225" y="4264025"/>
          <p14:tracePt t="201270" x="3032125" y="4246563"/>
          <p14:tracePt t="201278" x="2849563" y="4237038"/>
          <p14:tracePt t="201287" x="2703513" y="4200525"/>
          <p14:tracePt t="201294" x="2530475" y="4146550"/>
          <p14:tracePt t="201301" x="2347913" y="4090988"/>
          <p14:tracePt t="201308" x="2192338" y="4037013"/>
          <p14:tracePt t="201317" x="2046288" y="4008438"/>
          <p14:tracePt t="201324" x="1963738" y="3963988"/>
          <p14:tracePt t="201333" x="1881188" y="3908425"/>
          <p14:tracePt t="201339" x="1800225" y="3844925"/>
          <p14:tracePt t="201347" x="1754188" y="3808413"/>
          <p14:tracePt t="201354" x="1708150" y="3771900"/>
          <p14:tracePt t="201362" x="1654175" y="3735388"/>
          <p14:tracePt t="201370" x="1608138" y="3679825"/>
          <p14:tracePt t="201377" x="1571625" y="3616325"/>
          <p14:tracePt t="201384" x="1535113" y="3589338"/>
          <p14:tracePt t="201392" x="1516063" y="3560763"/>
          <p14:tracePt t="201400" x="1506538" y="3516313"/>
          <p14:tracePt t="201407" x="1479550" y="3470275"/>
          <p14:tracePt t="201416" x="1479550" y="3414713"/>
          <p14:tracePt t="201422" x="1470025" y="3370263"/>
          <p14:tracePt t="201431" x="1479550" y="3314700"/>
          <p14:tracePt t="201438" x="1479550" y="3268663"/>
          <p14:tracePt t="201445" x="1489075" y="3195638"/>
          <p14:tracePt t="201453" x="1516063" y="3122613"/>
          <p14:tracePt t="201461" x="1543050" y="3059113"/>
          <p14:tracePt t="201469" x="1562100" y="3013075"/>
          <p14:tracePt t="201476" x="1589088" y="2986088"/>
          <p14:tracePt t="201484" x="1644650" y="2949575"/>
          <p14:tracePt t="201491" x="1717675" y="2922588"/>
          <p14:tracePt t="201500" x="1854200" y="2876550"/>
          <p14:tracePt t="201506" x="2036763" y="2849563"/>
          <p14:tracePt t="201514" x="2238375" y="2813050"/>
          <p14:tracePt t="201521" x="2401888" y="2794000"/>
          <p14:tracePt t="201529" x="2593975" y="2767013"/>
          <p14:tracePt t="201536" x="2786063" y="2767013"/>
          <p14:tracePt t="201545" x="2951163" y="2747963"/>
          <p14:tracePt t="201553" x="3133725" y="2740025"/>
          <p14:tracePt t="201559" x="3297238" y="2740025"/>
          <p14:tracePt t="201567" x="3398838" y="2740025"/>
          <p14:tracePt t="201574" x="3452813" y="2740025"/>
          <p14:tracePt t="201583" x="3479800" y="2740025"/>
          <p14:tracePt t="201590" x="3525838" y="2757488"/>
          <p14:tracePt t="201599" x="3571875" y="2794000"/>
          <p14:tracePt t="201605" x="3598863" y="2813050"/>
          <p14:tracePt t="201612" x="3625850" y="2820988"/>
          <p14:tracePt t="201620" x="3654425" y="2849563"/>
          <p14:tracePt t="201628" x="3671888" y="2886075"/>
          <p14:tracePt t="201635" x="3681413" y="2922588"/>
          <p14:tracePt t="201643" x="3708400" y="3005138"/>
          <p14:tracePt t="201650" x="3690938" y="3068638"/>
          <p14:tracePt t="201658" x="3681413" y="3178175"/>
          <p14:tracePt t="201666" x="3662363" y="3305175"/>
          <p14:tracePt t="201673" x="3635375" y="3406775"/>
          <p14:tracePt t="201681" x="3562350" y="3506788"/>
          <p14:tracePt t="201688" x="3462338" y="3606800"/>
          <p14:tracePt t="201696" x="3306763" y="3716338"/>
          <p14:tracePt t="201704" x="3151188" y="3816350"/>
          <p14:tracePt t="201711" x="2995613" y="3927475"/>
          <p14:tracePt t="201720" x="2849563" y="4017963"/>
          <p14:tracePt t="201727" x="2732088" y="4090988"/>
          <p14:tracePt t="201734" x="2576513" y="4137025"/>
          <p14:tracePt t="201742" x="2411413" y="4200525"/>
          <p14:tracePt t="201750" x="2228850" y="4246563"/>
          <p14:tracePt t="201757" x="2082800" y="4264025"/>
          <p14:tracePt t="201766" x="1936750" y="4264025"/>
          <p14:tracePt t="201772" x="1836738" y="4256088"/>
          <p14:tracePt t="201780" x="1708150" y="4227513"/>
          <p14:tracePt t="201787" x="1617663" y="4219575"/>
          <p14:tracePt t="201795" x="1535113" y="4173538"/>
          <p14:tracePt t="201803" x="1452563" y="4146550"/>
          <p14:tracePt t="201810" x="1389063" y="4110038"/>
          <p14:tracePt t="201817" x="1306513" y="4054475"/>
          <p14:tracePt t="201825" x="1279525" y="4037013"/>
          <p14:tracePt t="201834" x="1243013" y="4000500"/>
          <p14:tracePt t="201841" x="1223963" y="3981450"/>
          <p14:tracePt t="201850" x="1206500" y="3963988"/>
          <p14:tracePt t="201855" x="1196975" y="3944938"/>
          <p14:tracePt t="201863" x="1187450" y="3927475"/>
          <p14:tracePt t="201870" x="1177925" y="3917950"/>
          <p14:tracePt t="201879" x="1177925" y="3908425"/>
          <p14:tracePt t="201887" x="1177925" y="3889375"/>
          <p14:tracePt t="201892" x="1177925" y="3862388"/>
          <p14:tracePt t="201901" x="1177925" y="3835400"/>
          <p14:tracePt t="201909" x="1206500" y="3789363"/>
          <p14:tracePt t="201917" x="1243013" y="3706813"/>
          <p14:tracePt t="201923" x="1296988" y="3606800"/>
          <p14:tracePt t="201933" x="1352550" y="3543300"/>
          <p14:tracePt t="201939" x="1433513" y="3479800"/>
          <p14:tracePt t="201947" x="1479550" y="3397250"/>
          <p14:tracePt t="201954" x="1543050" y="3324225"/>
          <p14:tracePt t="201962" x="1608138" y="3278188"/>
          <p14:tracePt t="201969" x="1671638" y="3232150"/>
          <p14:tracePt t="201977" x="1771650" y="3151188"/>
          <p14:tracePt t="201984" x="1909763" y="3086100"/>
          <p14:tracePt t="201992" x="2027238" y="3032125"/>
          <p14:tracePt t="202000" x="2155825" y="2986088"/>
          <p14:tracePt t="202006" x="2292350" y="2940050"/>
          <p14:tracePt t="202016" x="2401888" y="2913063"/>
          <p14:tracePt t="202022" x="2503488" y="2876550"/>
          <p14:tracePt t="202030" x="2613025" y="2830513"/>
          <p14:tracePt t="202037" x="2786063" y="2784475"/>
          <p14:tracePt t="202045" x="2932113" y="2757488"/>
          <p14:tracePt t="202054" x="3060700" y="2740025"/>
          <p14:tracePt t="202060" x="3224213" y="2711450"/>
          <p14:tracePt t="202067" x="3343275" y="2684463"/>
          <p14:tracePt t="202075" x="3452813" y="2667000"/>
          <p14:tracePt t="202084" x="3562350" y="2667000"/>
          <p14:tracePt t="202091" x="3708400" y="2674938"/>
          <p14:tracePt t="202099" x="3817938" y="2674938"/>
          <p14:tracePt t="202106" x="3963988" y="2684463"/>
          <p14:tracePt t="202114" x="4083050" y="2703513"/>
          <p14:tracePt t="202121" x="4248150" y="2730500"/>
          <p14:tracePt t="202129" x="4338638" y="2757488"/>
          <p14:tracePt t="202136" x="4421188" y="2776538"/>
          <p14:tracePt t="202144" x="4530725" y="2803525"/>
          <p14:tracePt t="202152" x="4649788" y="2830513"/>
          <p14:tracePt t="202159" x="4795838" y="2857500"/>
          <p14:tracePt t="202166" x="4924425" y="2876550"/>
          <p14:tracePt t="202175" x="5087938" y="2922588"/>
          <p14:tracePt t="202183" x="5224463" y="2949575"/>
          <p14:tracePt t="202190" x="5353050" y="2976563"/>
          <p14:tracePt t="202199" x="5453063" y="3022600"/>
          <p14:tracePt t="202204" x="5554663" y="3078163"/>
          <p14:tracePt t="202212" x="5654675" y="3159125"/>
          <p14:tracePt t="202220" x="5754688" y="3232150"/>
          <p14:tracePt t="202228" x="5891213" y="3324225"/>
          <p14:tracePt t="202236" x="6010275" y="3443288"/>
          <p14:tracePt t="202243" x="6129338" y="3533775"/>
          <p14:tracePt t="202250" x="6229350" y="3625850"/>
          <p14:tracePt t="202257" x="6284913" y="3689350"/>
          <p14:tracePt t="202267" x="6348413" y="3743325"/>
          <p14:tracePt t="202273" x="6375400" y="3789363"/>
          <p14:tracePt t="202283" x="6394450" y="3816350"/>
          <p14:tracePt t="202287" x="6411913" y="3862388"/>
          <p14:tracePt t="202296" x="6430963" y="3954463"/>
          <p14:tracePt t="202303" x="6440488" y="4017963"/>
          <p14:tracePt t="202311" x="6448425" y="4073525"/>
          <p14:tracePt t="202318" x="6448425" y="4146550"/>
          <p14:tracePt t="202326" x="6448425" y="4227513"/>
          <p14:tracePt t="202334" x="6430963" y="4300538"/>
          <p14:tracePt t="202342" x="6394450" y="4402138"/>
          <p14:tracePt t="202350" x="6348413" y="4483100"/>
          <p14:tracePt t="202356" x="6284913" y="4548188"/>
          <p14:tracePt t="202366" x="6229350" y="4629150"/>
          <p14:tracePt t="202371" x="6148388" y="4702175"/>
          <p14:tracePt t="202380" x="6029325" y="4775200"/>
          <p14:tracePt t="202386" x="5946775" y="4830763"/>
          <p14:tracePt t="202395" x="5846763" y="4903788"/>
          <p14:tracePt t="202401" x="5764213" y="4940300"/>
          <p14:tracePt t="202410" x="5664200" y="4995863"/>
          <p14:tracePt t="202417" x="5562600" y="5049838"/>
          <p14:tracePt t="202424" x="5453063" y="5095875"/>
          <p14:tracePt t="202433" x="5334000" y="5168900"/>
          <p14:tracePt t="202440" x="5216525" y="5214938"/>
          <p14:tracePt t="202449" x="5124450" y="5241925"/>
          <p14:tracePt t="202454" x="5005388" y="5259388"/>
          <p14:tracePt t="202463" x="4951413" y="5268913"/>
          <p14:tracePt t="202470" x="4887913" y="5278438"/>
          <p14:tracePt t="202478" x="4813300" y="5278438"/>
          <p14:tracePt t="202486" x="4703763" y="5278438"/>
          <p14:tracePt t="202493" x="4594225" y="5259388"/>
          <p14:tracePt t="202501" x="4467225" y="5241925"/>
          <p14:tracePt t="202508" x="4330700" y="5214938"/>
          <p14:tracePt t="202516" x="4183063" y="5168900"/>
          <p14:tracePt t="202523" x="4046538" y="5113338"/>
          <p14:tracePt t="202533" x="3919538" y="5049838"/>
          <p14:tracePt t="202538" x="3817938" y="5013325"/>
          <p14:tracePt t="202546" x="3717925" y="4967288"/>
          <p14:tracePt t="202553" x="3617913" y="4930775"/>
          <p14:tracePt t="202561" x="3525838" y="4884738"/>
          <p14:tracePt t="202571" x="3425825" y="4830763"/>
          <p14:tracePt t="202576" x="3343275" y="4784725"/>
          <p14:tracePt t="202584" x="3279775" y="4748213"/>
          <p14:tracePt t="202592" x="3214688" y="4721225"/>
          <p14:tracePt t="202600" x="3170238" y="4702175"/>
          <p14:tracePt t="202607" x="3141663" y="4684713"/>
          <p14:tracePt t="202616" x="3133725" y="4675188"/>
          <p14:tracePt t="202622" x="3124200" y="4675188"/>
          <p14:tracePt t="202630" x="3114675" y="4675188"/>
          <p14:tracePt t="206000" x="3087688" y="4675188"/>
          <p14:tracePt t="206007" x="3060700" y="4684713"/>
          <p14:tracePt t="206014" x="3014663" y="4694238"/>
          <p14:tracePt t="206023" x="2995613" y="4702175"/>
          <p14:tracePt t="206031" x="2978150" y="4711700"/>
          <p14:tracePt t="206038" x="2959100" y="4721225"/>
          <p14:tracePt t="206047" x="2922588" y="4748213"/>
          <p14:tracePt t="206053" x="2886075" y="4767263"/>
          <p14:tracePt t="206061" x="2859088" y="4794250"/>
          <p14:tracePt t="206068" x="2822575" y="4857750"/>
          <p14:tracePt t="206076" x="2786063" y="4903788"/>
          <p14:tracePt t="206084" x="2713038" y="4976813"/>
          <p14:tracePt t="206091" x="2657475" y="5040313"/>
          <p14:tracePt t="206098" x="2620963" y="5105400"/>
          <p14:tracePt t="206106" x="2603500" y="5132388"/>
          <p14:tracePt t="206113" x="2584450" y="5159375"/>
          <p14:tracePt t="206121" x="2566988" y="5178425"/>
          <p14:tracePt t="206130" x="2557463" y="5195888"/>
          <p14:tracePt t="206136" x="2520950" y="5214938"/>
          <p14:tracePt t="206144" x="2493963" y="5232400"/>
          <p14:tracePt t="206151" x="2474913" y="5251450"/>
          <p14:tracePt t="206159" x="2438400" y="5287963"/>
          <p14:tracePt t="206168" x="2393950" y="5305425"/>
          <p14:tracePt t="206174" x="2357438" y="5332413"/>
          <p14:tracePt t="206181" x="2311400" y="5341938"/>
          <p14:tracePt t="206189" x="2284413" y="5360988"/>
          <p14:tracePt t="206198" x="2247900" y="5368925"/>
          <p14:tracePt t="206204" x="2219325" y="5368925"/>
          <p14:tracePt t="206213" x="2201863" y="5368925"/>
          <p14:tracePt t="206220" x="2192338" y="5378450"/>
          <p14:tracePt t="206235" x="2182813" y="5378450"/>
          <p14:tracePt t="206281" x="2174875" y="5387975"/>
          <p14:tracePt t="206288" x="2146300" y="5397500"/>
          <p14:tracePt t="206296" x="2136775" y="5397500"/>
          <p14:tracePt t="206303" x="2128838" y="5405438"/>
          <p14:tracePt t="206311" x="2119313" y="5405438"/>
          <p14:tracePt t="206318" x="2119313" y="5414963"/>
          <p14:tracePt t="206326" x="2109788" y="5414963"/>
          <p14:tracePt t="206333" x="2100263" y="5434013"/>
          <p14:tracePt t="206341" x="2092325" y="5451475"/>
          <p14:tracePt t="206349" x="2082800" y="5470525"/>
          <p14:tracePt t="206357" x="2073275" y="5487988"/>
          <p14:tracePt t="206365" x="2063750" y="5507038"/>
          <p14:tracePt t="206372" x="2055813" y="5524500"/>
          <p14:tracePt t="206380" x="2046288" y="5534025"/>
          <p14:tracePt t="206387" x="2046288" y="5561013"/>
          <p14:tracePt t="206394" x="2046288" y="5570538"/>
          <p14:tracePt t="206402" x="2046288" y="5580063"/>
          <p14:tracePt t="206410" x="2046288" y="5588000"/>
          <p14:tracePt t="206486" x="2046288" y="5607050"/>
          <p14:tracePt t="206509" x="2046288" y="5616575"/>
          <p14:tracePt t="206524" x="2046288" y="5624513"/>
          <p14:tracePt t="206546" x="2046288" y="5634038"/>
          <p14:tracePt t="206554" x="2055813" y="5634038"/>
          <p14:tracePt t="206563" x="2063750" y="5634038"/>
          <p14:tracePt t="206570" x="2073275" y="5643563"/>
          <p14:tracePt t="206577" x="2092325" y="5653088"/>
          <p14:tracePt t="206584" x="2109788" y="5661025"/>
          <p14:tracePt t="206593" x="2128838" y="5661025"/>
          <p14:tracePt t="206599" x="2182813" y="5670550"/>
          <p14:tracePt t="206608" x="2201863" y="5680075"/>
          <p14:tracePt t="206616" x="2228850" y="5680075"/>
          <p14:tracePt t="206623" x="2247900" y="5680075"/>
          <p14:tracePt t="206630" x="2265363" y="5680075"/>
          <p14:tracePt t="206638" x="2284413" y="5680075"/>
          <p14:tracePt t="206646" x="2301875" y="5680075"/>
          <p14:tracePt t="206653" x="2328863" y="5680075"/>
          <p14:tracePt t="206660" x="2347913" y="5680075"/>
          <p14:tracePt t="206668" x="2374900" y="5680075"/>
          <p14:tracePt t="206675" x="2393950" y="5680075"/>
          <p14:tracePt t="206683" x="2401888" y="5680075"/>
          <p14:tracePt t="206698" x="2411413" y="5680075"/>
          <p14:tracePt t="206706" x="2420938" y="5680075"/>
          <p14:tracePt t="206722" x="2430463" y="5680075"/>
          <p14:tracePt t="206729" x="2438400" y="5680075"/>
          <p14:tracePt t="206744" x="2447925" y="5680075"/>
          <p14:tracePt t="206752" x="2457450" y="5680075"/>
          <p14:tracePt t="206766" x="2457450" y="5670550"/>
          <p14:tracePt t="206775" x="2466975" y="5670550"/>
          <p14:tracePt t="206805" x="2484438" y="5661025"/>
          <p14:tracePt t="206812" x="2484438" y="5653088"/>
          <p14:tracePt t="206820" x="2484438" y="5643563"/>
          <p14:tracePt t="206828" x="2484438" y="5616575"/>
          <p14:tracePt t="206835" x="2466975" y="5580063"/>
          <p14:tracePt t="206843" x="2466975" y="5543550"/>
          <p14:tracePt t="206850" x="2457450" y="5524500"/>
          <p14:tracePt t="206859" x="2457450" y="5514975"/>
          <p14:tracePt t="206865" x="2447925" y="5514975"/>
          <p14:tracePt t="206874" x="2447925" y="5507038"/>
          <p14:tracePt t="206881" x="2438400" y="5497513"/>
          <p14:tracePt t="206889" x="2420938" y="5478463"/>
          <p14:tracePt t="206897" x="2401888" y="5470525"/>
          <p14:tracePt t="206904" x="2384425" y="5461000"/>
          <p14:tracePt t="206913" x="2347913" y="5451475"/>
          <p14:tracePt t="206919" x="2338388" y="5451475"/>
          <p14:tracePt t="206927" x="2292350" y="5424488"/>
          <p14:tracePt t="206934" x="2265363" y="5424488"/>
          <p14:tracePt t="206942" x="2228850" y="5424488"/>
          <p14:tracePt t="206949" x="2211388" y="5441950"/>
          <p14:tracePt t="206957" x="2182813" y="5451475"/>
          <p14:tracePt t="206969" x="2155825" y="5451475"/>
          <p14:tracePt t="206972" x="2119313" y="5461000"/>
          <p14:tracePt t="206980" x="2119313" y="5470525"/>
          <p14:tracePt t="206988" x="2109788" y="5470525"/>
          <p14:tracePt t="206996" x="2100263" y="5470525"/>
          <p14:tracePt t="207109" x="2100263" y="5478463"/>
          <p14:tracePt t="207124" x="2100263" y="5487988"/>
          <p14:tracePt t="207131" x="2100263" y="5497513"/>
          <p14:tracePt t="207140" x="2100263" y="5507038"/>
          <p14:tracePt t="207147" x="2100263" y="5514975"/>
          <p14:tracePt t="207155" x="2119313" y="5524500"/>
          <p14:tracePt t="207162" x="2146300" y="5543550"/>
          <p14:tracePt t="207170" x="2192338" y="5551488"/>
          <p14:tracePt t="207178" x="2228850" y="5580063"/>
          <p14:tracePt t="207185" x="2292350" y="5588000"/>
          <p14:tracePt t="207192" x="2347913" y="5588000"/>
          <p14:tracePt t="207199" x="2401888" y="5588000"/>
          <p14:tracePt t="207208" x="2466975" y="5588000"/>
          <p14:tracePt t="207215" x="2520950" y="5570538"/>
          <p14:tracePt t="207223" x="2584450" y="5561013"/>
          <p14:tracePt t="207231" x="2630488" y="5551488"/>
          <p14:tracePt t="207238" x="2667000" y="5543550"/>
          <p14:tracePt t="207245" x="2713038" y="5514975"/>
          <p14:tracePt t="207253" x="2795588" y="5507038"/>
          <p14:tracePt t="207262" x="2849563" y="5478463"/>
          <p14:tracePt t="207268" x="2895600" y="5461000"/>
          <p14:tracePt t="207276" x="2941638" y="5441950"/>
          <p14:tracePt t="207283" x="2995613" y="5434013"/>
          <p14:tracePt t="207292" x="3032125" y="5414963"/>
          <p14:tracePt t="207299" x="3068638" y="5414963"/>
          <p14:tracePt t="207306" x="3133725" y="5387975"/>
          <p14:tracePt t="207314" x="3170238" y="5378450"/>
          <p14:tracePt t="207322" x="3206750" y="5368925"/>
          <p14:tracePt t="207330" x="3214688" y="5368925"/>
          <p14:tracePt t="207337" x="3260725" y="5360988"/>
          <p14:tracePt t="207346" x="3289300" y="5360988"/>
          <p14:tracePt t="207352" x="3343275" y="5360988"/>
          <p14:tracePt t="207360" x="3398838" y="5360988"/>
          <p14:tracePt t="207367" x="3435350" y="5360988"/>
          <p14:tracePt t="207375" x="3471863" y="5360988"/>
          <p14:tracePt t="207382" x="3489325" y="5360988"/>
          <p14:tracePt t="207390" x="3498850" y="5360988"/>
          <p14:tracePt t="207397" x="3525838" y="5360988"/>
          <p14:tracePt t="207405" x="3525838" y="5368925"/>
          <p14:tracePt t="207414" x="3535363" y="5368925"/>
          <p14:tracePt t="207436" x="3535363" y="5378450"/>
          <p14:tracePt t="207450" x="3535363" y="5405438"/>
          <p14:tracePt t="207459" x="3535363" y="5434013"/>
          <p14:tracePt t="207465" x="3508375" y="5487988"/>
          <p14:tracePt t="207474" x="3471863" y="5551488"/>
          <p14:tracePt t="207481" x="3425825" y="5653088"/>
          <p14:tracePt t="207489" x="3389313" y="5716588"/>
          <p14:tracePt t="207497" x="3333750" y="5799138"/>
          <p14:tracePt t="207503" x="3270250" y="5862638"/>
          <p14:tracePt t="207513" x="3197225" y="5935663"/>
          <p14:tracePt t="207519" x="3133725" y="5981700"/>
          <p14:tracePt t="207527" x="3087688" y="6018213"/>
          <p14:tracePt t="207534" x="3060700" y="6045200"/>
          <p14:tracePt t="207542" x="3024188" y="6072188"/>
          <p14:tracePt t="207549" x="3014663" y="6081713"/>
          <p14:tracePt t="207557" x="3005138" y="6081713"/>
          <p14:tracePt t="207649" x="3032125" y="6081713"/>
          <p14:tracePt t="207656" x="3124200" y="6054725"/>
          <p14:tracePt t="207663" x="3270250" y="6027738"/>
          <p14:tracePt t="207671" x="3452813" y="5991225"/>
          <p14:tracePt t="207679" x="3698875" y="5908675"/>
          <p14:tracePt t="207686" x="3927475" y="5835650"/>
          <p14:tracePt t="207696" x="4083050" y="5789613"/>
          <p14:tracePt t="207701" x="4211638" y="5726113"/>
          <p14:tracePt t="207709" x="4311650" y="5689600"/>
          <p14:tracePt t="207716" x="4384675" y="5670550"/>
          <p14:tracePt t="207725" x="4467225" y="5653088"/>
          <p14:tracePt t="207732" x="4530725" y="5624513"/>
          <p14:tracePt t="207740" x="4586288" y="5616575"/>
          <p14:tracePt t="207747" x="4686300" y="5588000"/>
          <p14:tracePt t="207754" x="4759325" y="5570538"/>
          <p14:tracePt t="207763" x="4813300" y="5570538"/>
          <p14:tracePt t="207770" x="4859338" y="5561013"/>
          <p14:tracePt t="207780" x="4914900" y="5561013"/>
          <p14:tracePt t="207785" x="4968875" y="5561013"/>
          <p14:tracePt t="207793" x="5014913" y="5561013"/>
          <p14:tracePt t="207800" x="5041900" y="5561013"/>
          <p14:tracePt t="207807" x="5060950" y="5561013"/>
          <p14:tracePt t="207815" x="5087938" y="5561013"/>
          <p14:tracePt t="207823" x="5106988" y="5561013"/>
          <p14:tracePt t="207831" x="5114925" y="5561013"/>
          <p14:tracePt t="207838" x="5133975" y="5570538"/>
          <p14:tracePt t="207846" x="5143500" y="5570538"/>
          <p14:tracePt t="207853" x="5160963" y="5580063"/>
          <p14:tracePt t="207863" x="5170488" y="5588000"/>
          <p14:tracePt t="207868" x="5180013" y="5588000"/>
          <p14:tracePt t="207876" x="5187950" y="5597525"/>
          <p14:tracePt t="207884" x="5197475" y="5597525"/>
          <p14:tracePt t="207892" x="5216525" y="5607050"/>
          <p14:tracePt t="207899" x="5243513" y="5616575"/>
          <p14:tracePt t="207907" x="5253038" y="5624513"/>
          <p14:tracePt t="207915" x="5260975" y="5634038"/>
          <p14:tracePt t="207922" x="5270500" y="5643563"/>
          <p14:tracePt t="207930" x="5280025" y="5661025"/>
          <p14:tracePt t="207937" x="5297488" y="5680075"/>
          <p14:tracePt t="207952" x="5334000" y="5734050"/>
          <p14:tracePt t="207960" x="5353050" y="5753100"/>
          <p14:tracePt t="207967" x="5380038" y="5770563"/>
          <p14:tracePt t="207975" x="5399088" y="5789613"/>
          <p14:tracePt t="207982" x="5416550" y="5807075"/>
          <p14:tracePt t="207991" x="5426075" y="5816600"/>
          <p14:tracePt t="207997" x="5445125" y="5835650"/>
          <p14:tracePt t="208005" x="5462588" y="5843588"/>
          <p14:tracePt t="208013" x="5481638" y="5853113"/>
          <p14:tracePt t="208021" x="5508625" y="5881688"/>
          <p14:tracePt t="208029" x="5554663" y="5899150"/>
          <p14:tracePt t="208036" x="5618163" y="5918200"/>
          <p14:tracePt t="208043" x="5645150" y="5926138"/>
          <p14:tracePt t="208051" x="5664200" y="5926138"/>
          <p14:tracePt t="208058" x="5681663" y="5926138"/>
          <p14:tracePt t="208065" x="5700713" y="5935663"/>
          <p14:tracePt t="208074" x="5718175" y="5935663"/>
          <p14:tracePt t="208081" x="5737225" y="5935663"/>
          <p14:tracePt t="208088" x="5754688" y="5935663"/>
          <p14:tracePt t="208097" x="5781675" y="5945188"/>
          <p14:tracePt t="208104" x="5800725" y="5945188"/>
          <p14:tracePt t="208113" x="5837238" y="5945188"/>
          <p14:tracePt t="208120" x="5900738" y="5945188"/>
          <p14:tracePt t="208128" x="5973763" y="5945188"/>
          <p14:tracePt t="208134" x="6046788" y="5945188"/>
          <p14:tracePt t="208142" x="6119813" y="5935663"/>
          <p14:tracePt t="208149" x="6229350" y="5918200"/>
          <p14:tracePt t="208157" x="6311900" y="5918200"/>
          <p14:tracePt t="208165" x="6384925" y="5908675"/>
          <p14:tracePt t="208173" x="6440488" y="5908675"/>
          <p14:tracePt t="208180" x="6467475" y="5908675"/>
          <p14:tracePt t="208188" x="6503988" y="5899150"/>
          <p14:tracePt t="208195" x="6530975" y="5899150"/>
          <p14:tracePt t="208203" x="6559550" y="5889625"/>
          <p14:tracePt t="208212" x="6577013" y="5881688"/>
          <p14:tracePt t="208218" x="6604000" y="5881688"/>
          <p14:tracePt t="208225" x="6650038" y="5853113"/>
          <p14:tracePt t="208232" x="6669088" y="5843588"/>
          <p14:tracePt t="208241" x="6705600" y="5835650"/>
          <p14:tracePt t="208256" x="6723063" y="5835650"/>
          <p14:tracePt t="208264" x="6742113" y="5835650"/>
          <p14:tracePt t="208271" x="6759575" y="5835650"/>
          <p14:tracePt t="208280" x="6805613" y="5835650"/>
          <p14:tracePt t="208287" x="6815138" y="5835650"/>
          <p14:tracePt t="208296" x="6832600" y="5835650"/>
          <p14:tracePt t="208301" x="6869113" y="5835650"/>
          <p14:tracePt t="208310" x="6888163" y="5835650"/>
          <p14:tracePt t="208316" x="6905625" y="5835650"/>
          <p14:tracePt t="208325" x="6915150" y="5835650"/>
          <p14:tracePt t="208331" x="6951663" y="5843588"/>
          <p14:tracePt t="208340" x="7007225" y="5843588"/>
          <p14:tracePt t="208347" x="7080250" y="5872163"/>
          <p14:tracePt t="208355" x="7124700" y="5872163"/>
          <p14:tracePt t="208363" x="7153275" y="5872163"/>
          <p14:tracePt t="208370" x="7180263" y="5881688"/>
          <p14:tracePt t="208380" x="7216775" y="5881688"/>
          <p14:tracePt t="208385" x="7226300" y="5881688"/>
          <p14:tracePt t="208393" x="7262813" y="5881688"/>
          <p14:tracePt t="208400" x="7299325" y="5881688"/>
          <p14:tracePt t="208408" x="7335838" y="5862638"/>
          <p14:tracePt t="208415" x="7372350" y="5862638"/>
          <p14:tracePt t="208423" x="7399338" y="5853113"/>
          <p14:tracePt t="208431" x="7453313" y="5853113"/>
          <p14:tracePt t="208439" x="7499350" y="5853113"/>
          <p14:tracePt t="208446" x="7554913" y="5843588"/>
          <p14:tracePt t="208453" x="7600950" y="5843588"/>
          <p14:tracePt t="208462" x="7637463" y="5843588"/>
          <p14:tracePt t="208469" x="7691438" y="5843588"/>
          <p14:tracePt t="208477" x="7754938" y="5853113"/>
          <p14:tracePt t="208483" x="7827963" y="5881688"/>
          <p14:tracePt t="208492" x="7874000" y="5881688"/>
          <p14:tracePt t="208498" x="7893050" y="5881688"/>
          <p14:tracePt t="208507" x="7910513" y="5889625"/>
          <p14:tracePt t="208513" x="7937500" y="5889625"/>
          <p14:tracePt t="208522" x="7947025" y="5889625"/>
          <p14:tracePt t="208537" x="7956550" y="5889625"/>
          <p14:tracePt t="208546" x="7966075" y="5889625"/>
          <p14:tracePt t="208562" x="7974013" y="5889625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2"/>
          <p:cNvSpPr>
            <a:spLocks noChangeArrowheads="1"/>
          </p:cNvSpPr>
          <p:nvPr/>
        </p:nvSpPr>
        <p:spPr bwMode="auto">
          <a:xfrm>
            <a:off x="223838" y="1976438"/>
            <a:ext cx="8772525" cy="393382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defTabSz="1314450">
              <a:tabLst>
                <a:tab pos="108585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Labor	%</a:t>
            </a:r>
          </a:p>
          <a:p>
            <a:pPr defTabSz="1314450">
              <a:tabLst>
                <a:tab pos="108585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Category	Effort	M1	M2	M3	M4	M5	M6	.	.	Ms	TOT</a:t>
            </a:r>
          </a:p>
          <a:p>
            <a:pPr defTabSz="1314450">
              <a:tabLst>
                <a:tab pos="108585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V Senior	10%	5.7	5.7	5.7	8.4	10.9	10.3	etc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5.7	240</a:t>
            </a:r>
          </a:p>
          <a:p>
            <a:pPr defTabSz="1314450">
              <a:tabLst>
                <a:tab pos="108585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Senior	20%	10.4	10.4	10.4	16.8	21.8	20.6	etc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10.4	480</a:t>
            </a:r>
          </a:p>
          <a:p>
            <a:pPr defTabSz="1314450">
              <a:tabLst>
                <a:tab pos="108585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 err="1">
                <a:latin typeface="Arial" charset="0"/>
              </a:rPr>
              <a:t>Avg</a:t>
            </a:r>
            <a:r>
              <a:rPr lang="en-US" b="1" dirty="0">
                <a:latin typeface="Arial" charset="0"/>
              </a:rPr>
              <a:t>	30%	16.1	16.1	16.1	25.2	32.7	30.9	etc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16.1	720</a:t>
            </a:r>
          </a:p>
          <a:p>
            <a:pPr defTabSz="1314450">
              <a:tabLst>
                <a:tab pos="108585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New </a:t>
            </a:r>
            <a:r>
              <a:rPr lang="en-US" b="1" dirty="0" err="1">
                <a:latin typeface="Arial" charset="0"/>
              </a:rPr>
              <a:t>Hir</a:t>
            </a:r>
            <a:r>
              <a:rPr lang="en-US" b="1" dirty="0">
                <a:latin typeface="Arial" charset="0"/>
              </a:rPr>
              <a:t>	30%	16.1	16.1	16.1	25.2	32.7	30.9	etc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16.1	720</a:t>
            </a:r>
          </a:p>
          <a:p>
            <a:pPr defTabSz="1314450">
              <a:tabLst>
                <a:tab pos="108585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Clerk	10%	 5.7	5.7	5.7	8.4	10.9	9.0	etc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5.7	240</a:t>
            </a:r>
          </a:p>
          <a:p>
            <a:pPr algn="just" defTabSz="1314450">
              <a:tabLst>
                <a:tab pos="108585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TOTAL</a:t>
            </a:r>
          </a:p>
          <a:p>
            <a:pPr defTabSz="1314450">
              <a:tabLst>
                <a:tab pos="108585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LABOR	100%	57	57	57	84	109	103	etc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57	2400</a:t>
            </a:r>
          </a:p>
          <a:p>
            <a:pPr algn="just" defTabSz="1314450">
              <a:tabLst>
                <a:tab pos="108585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 err="1">
                <a:latin typeface="Arial" charset="0"/>
              </a:rPr>
              <a:t>Add'l</a:t>
            </a:r>
            <a:endParaRPr lang="en-US" b="1" dirty="0">
              <a:latin typeface="Arial" charset="0"/>
            </a:endParaRPr>
          </a:p>
          <a:p>
            <a:pPr defTabSz="1314450">
              <a:tabLst>
                <a:tab pos="108585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tasks (3)		10	10	10	20	10	10	etc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40	200</a:t>
            </a:r>
          </a:p>
          <a:p>
            <a:pPr algn="just" defTabSz="1314450">
              <a:tabLst>
                <a:tab pos="108585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GRAND</a:t>
            </a:r>
          </a:p>
          <a:p>
            <a:pPr algn="just" defTabSz="1314450">
              <a:tabLst>
                <a:tab pos="108585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TOTAL</a:t>
            </a:r>
          </a:p>
          <a:p>
            <a:pPr defTabSz="1314450">
              <a:tabLst>
                <a:tab pos="108585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LABOR		67	67	67	104	119	113	etc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97	2600</a:t>
            </a:r>
          </a:p>
        </p:txBody>
      </p:sp>
      <p:sp>
        <p:nvSpPr>
          <p:cNvPr id="98307" name="Line 3"/>
          <p:cNvSpPr>
            <a:spLocks noChangeShapeType="1"/>
          </p:cNvSpPr>
          <p:nvPr/>
        </p:nvSpPr>
        <p:spPr bwMode="auto">
          <a:xfrm>
            <a:off x="311150" y="4495800"/>
            <a:ext cx="8445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308" name="Line 4"/>
          <p:cNvSpPr>
            <a:spLocks noChangeShapeType="1"/>
          </p:cNvSpPr>
          <p:nvPr/>
        </p:nvSpPr>
        <p:spPr bwMode="auto">
          <a:xfrm>
            <a:off x="311150" y="5029200"/>
            <a:ext cx="8445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309" name="Line 5"/>
          <p:cNvSpPr>
            <a:spLocks noChangeShapeType="1"/>
          </p:cNvSpPr>
          <p:nvPr/>
        </p:nvSpPr>
        <p:spPr bwMode="auto">
          <a:xfrm>
            <a:off x="311150" y="5867400"/>
            <a:ext cx="8445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310" name="Line 6"/>
          <p:cNvSpPr>
            <a:spLocks noChangeShapeType="1"/>
          </p:cNvSpPr>
          <p:nvPr/>
        </p:nvSpPr>
        <p:spPr bwMode="auto">
          <a:xfrm>
            <a:off x="311150" y="2590800"/>
            <a:ext cx="8445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311" name="Line 7"/>
          <p:cNvSpPr>
            <a:spLocks noChangeShapeType="1"/>
          </p:cNvSpPr>
          <p:nvPr/>
        </p:nvSpPr>
        <p:spPr bwMode="auto">
          <a:xfrm>
            <a:off x="311150" y="3962400"/>
            <a:ext cx="8445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312" name="Rectangle 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Labor Schedule</a:t>
            </a:r>
          </a:p>
        </p:txBody>
      </p:sp>
      <p:sp>
        <p:nvSpPr>
          <p:cNvPr id="98313" name="Rectangle 9"/>
          <p:cNvSpPr>
            <a:spLocks noGrp="1" noChangeArrowheads="1"/>
          </p:cNvSpPr>
          <p:nvPr>
            <p:ph type="body" idx="1"/>
          </p:nvPr>
        </p:nvSpPr>
        <p:spPr>
          <a:xfrm>
            <a:off x="703263" y="1295400"/>
            <a:ext cx="7983537" cy="914400"/>
          </a:xfrm>
        </p:spPr>
        <p:txBody>
          <a:bodyPr/>
          <a:lstStyle/>
          <a:p>
            <a:pPr eaLnBrk="1" hangingPunct="1"/>
            <a:r>
              <a:rPr lang="en-US" sz="2000"/>
              <a:t>Product of the effort schedule and the percentages</a:t>
            </a:r>
            <a:r>
              <a:rPr lang="en-US"/>
              <a:t> </a:t>
            </a:r>
          </a:p>
        </p:txBody>
      </p:sp>
      <p:pic>
        <p:nvPicPr>
          <p:cNvPr id="2" name="Ses 1">
            <a:hlinkClick r:id="" action="ppaction://media"/>
            <a:extLst>
              <a:ext uri="{FF2B5EF4-FFF2-40B4-BE49-F238E27FC236}">
                <a16:creationId xmlns:a16="http://schemas.microsoft.com/office/drawing/2014/main" id="{38FC2E1A-7DF2-4451-B0CB-A81D373DDF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advTm="11182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15" x="7974013" y="5816600"/>
          <p14:tracePt t="1523" x="7974013" y="5670550"/>
          <p14:tracePt t="1531" x="7974013" y="5470525"/>
          <p14:tracePt t="1538" x="7974013" y="5324475"/>
          <p14:tracePt t="1545" x="7974013" y="5214938"/>
          <p14:tracePt t="1553" x="7974013" y="5122863"/>
          <p14:tracePt t="1561" x="7974013" y="5013325"/>
          <p14:tracePt t="1568" x="7983538" y="4848225"/>
          <p14:tracePt t="1576" x="8002588" y="4702175"/>
          <p14:tracePt t="1584" x="8010525" y="4519613"/>
          <p14:tracePt t="1591" x="8029575" y="4356100"/>
          <p14:tracePt t="1599" x="8029575" y="4227513"/>
          <p14:tracePt t="1607" x="8047038" y="4127500"/>
          <p14:tracePt t="1615" x="8056563" y="4017963"/>
          <p14:tracePt t="1621" x="8085138" y="3889375"/>
          <p14:tracePt t="1630" x="8102600" y="3706813"/>
          <p14:tracePt t="1636" x="8129588" y="3497263"/>
          <p14:tracePt t="1644" x="8148638" y="3314700"/>
          <p14:tracePt t="1651" x="8175625" y="3151188"/>
          <p14:tracePt t="1660" x="8212138" y="2986088"/>
          <p14:tracePt t="1667" x="8258175" y="2820988"/>
          <p14:tracePt t="1674" x="8267700" y="2620963"/>
          <p14:tracePt t="1682" x="8285163" y="2419350"/>
          <p14:tracePt t="1690" x="8312150" y="2255838"/>
          <p14:tracePt t="1698" x="8331200" y="2109788"/>
          <p14:tracePt t="1705" x="8340725" y="2009775"/>
          <p14:tracePt t="1714" x="8358188" y="1954213"/>
          <p14:tracePt t="1720" x="8367713" y="1890713"/>
          <p14:tracePt t="1728" x="8367713" y="1854200"/>
          <p14:tracePt t="1735" x="8367713" y="1817688"/>
          <p14:tracePt t="1743" x="8367713" y="1789113"/>
          <p14:tracePt t="1751" x="8367713" y="1762125"/>
          <p14:tracePt t="1758" x="8367713" y="1744663"/>
          <p14:tracePt t="1766" x="8367713" y="1708150"/>
          <p14:tracePt t="1773" x="8367713" y="1671638"/>
          <p14:tracePt t="1782" x="8377238" y="1635125"/>
          <p14:tracePt t="1789" x="8377238" y="1589088"/>
          <p14:tracePt t="1798" x="8394700" y="1525588"/>
          <p14:tracePt t="1804" x="8404225" y="1460500"/>
          <p14:tracePt t="1812" x="8404225" y="1406525"/>
          <p14:tracePt t="1818" x="8413750" y="1360488"/>
          <p14:tracePt t="1827" x="8413750" y="1323975"/>
          <p14:tracePt t="1835" x="8413750" y="1277938"/>
          <p14:tracePt t="1842" x="8413750" y="1241425"/>
          <p14:tracePt t="1850" x="8421688" y="1214438"/>
          <p14:tracePt t="1857" x="8421688" y="1177925"/>
          <p14:tracePt t="1865" x="8421688" y="1168400"/>
          <p14:tracePt t="1871" x="8421688" y="1160463"/>
          <p14:tracePt t="1881" x="8421688" y="1150938"/>
          <p14:tracePt t="1941" x="8421688" y="1141413"/>
          <p14:tracePt t="1948" x="8421688" y="1131888"/>
          <p14:tracePt t="1955" x="8421688" y="1123950"/>
          <p14:tracePt t="1964" x="8421688" y="1114425"/>
          <p14:tracePt t="12215" x="8294688" y="1141413"/>
          <p14:tracePt t="12222" x="8148638" y="1187450"/>
          <p14:tracePt t="12229" x="7993063" y="1250950"/>
          <p14:tracePt t="12237" x="7773988" y="1350963"/>
          <p14:tracePt t="12244" x="7518400" y="1489075"/>
          <p14:tracePt t="12253" x="7270750" y="1625600"/>
          <p14:tracePt t="12262" x="7051675" y="1744663"/>
          <p14:tracePt t="12267" x="6859588" y="1890713"/>
          <p14:tracePt t="12275" x="6677025" y="2009775"/>
          <p14:tracePt t="12283" x="6421438" y="2146300"/>
          <p14:tracePt t="12291" x="6148388" y="2265363"/>
          <p14:tracePt t="12298" x="5891213" y="2392363"/>
          <p14:tracePt t="12306" x="5708650" y="2511425"/>
          <p14:tracePt t="12313" x="5489575" y="2638425"/>
          <p14:tracePt t="12321" x="5289550" y="2830513"/>
          <p14:tracePt t="12329" x="5087938" y="2995613"/>
          <p14:tracePt t="12335" x="4878388" y="3178175"/>
          <p14:tracePt t="12345" x="4686300" y="3314700"/>
          <p14:tracePt t="12352" x="4549775" y="3424238"/>
          <p14:tracePt t="12359" x="4467225" y="3479800"/>
          <p14:tracePt t="12367" x="4421188" y="3533775"/>
          <p14:tracePt t="12375" x="4338638" y="3589338"/>
          <p14:tracePt t="12382" x="4248150" y="3670300"/>
          <p14:tracePt t="12391" x="4165600" y="3743325"/>
          <p14:tracePt t="12396" x="4029075" y="3844925"/>
          <p14:tracePt t="12405" x="3927475" y="3944938"/>
          <p14:tracePt t="12411" x="3810000" y="4054475"/>
          <p14:tracePt t="12420" x="3708400" y="4137025"/>
          <p14:tracePt t="12428" x="3617913" y="4246563"/>
          <p14:tracePt t="12435" x="3516313" y="4319588"/>
          <p14:tracePt t="12442" x="3452813" y="4365625"/>
          <p14:tracePt t="12450" x="3416300" y="4410075"/>
          <p14:tracePt t="12458" x="3398838" y="4429125"/>
          <p14:tracePt t="12465" x="3389313" y="4429125"/>
          <p14:tracePt t="12474" x="3379788" y="4438650"/>
          <p14:tracePt t="12480" x="3370263" y="4438650"/>
          <p14:tracePt t="12488" x="3370263" y="4446588"/>
          <p14:tracePt t="12495" x="3352800" y="4446588"/>
          <p14:tracePt t="12503" x="3333750" y="4446588"/>
          <p14:tracePt t="12510" x="3289300" y="4456113"/>
          <p14:tracePt t="12519" x="3252788" y="4456113"/>
          <p14:tracePt t="12526" x="3214688" y="4456113"/>
          <p14:tracePt t="12534" x="3178175" y="4456113"/>
          <p14:tracePt t="12542" x="3124200" y="4456113"/>
          <p14:tracePt t="12548" x="3097213" y="4446588"/>
          <p14:tracePt t="12558" x="3051175" y="4438650"/>
          <p14:tracePt t="12564" x="3024188" y="4438650"/>
          <p14:tracePt t="12572" x="2995613" y="4429125"/>
          <p14:tracePt t="12579" x="2932113" y="4419600"/>
          <p14:tracePt t="12587" x="2878138" y="4392613"/>
          <p14:tracePt t="12596" x="2832100" y="4383088"/>
          <p14:tracePt t="12601" x="2795588" y="4383088"/>
          <p14:tracePt t="12610" x="2749550" y="4373563"/>
          <p14:tracePt t="12617" x="2732088" y="4373563"/>
          <p14:tracePt t="12626" x="2703513" y="4373563"/>
          <p14:tracePt t="12633" x="2676525" y="4373563"/>
          <p14:tracePt t="12642" x="2630488" y="4373563"/>
          <p14:tracePt t="12647" x="2576513" y="4373563"/>
          <p14:tracePt t="12655" x="2530475" y="4373563"/>
          <p14:tracePt t="12662" x="2503488" y="4373563"/>
          <p14:tracePt t="12671" x="2484438" y="4383088"/>
          <p14:tracePt t="12677" x="2457450" y="4383088"/>
          <p14:tracePt t="12686" x="2438400" y="4383088"/>
          <p14:tracePt t="12693" x="2420938" y="4383088"/>
          <p14:tracePt t="12701" x="2384425" y="4383088"/>
          <p14:tracePt t="12709" x="2365375" y="4383088"/>
          <p14:tracePt t="12716" x="2347913" y="4402138"/>
          <p14:tracePt t="12725" x="2328863" y="4402138"/>
          <p14:tracePt t="12731" x="2320925" y="4402138"/>
          <p14:tracePt t="12739" x="2301875" y="4402138"/>
          <p14:tracePt t="12746" x="2292350" y="4402138"/>
          <p14:tracePt t="12761" x="2284413" y="4402138"/>
          <p14:tracePt t="12769" x="2274888" y="4402138"/>
          <p14:tracePt t="12785" x="2274888" y="4410075"/>
          <p14:tracePt t="12800" x="2265363" y="4410075"/>
          <p14:tracePt t="12809" x="2247900" y="4410075"/>
          <p14:tracePt t="12814" x="2238375" y="4410075"/>
          <p14:tracePt t="12830" x="2228850" y="4410075"/>
          <p14:tracePt t="12852" x="2219325" y="4410075"/>
          <p14:tracePt t="12898" x="2211388" y="4410075"/>
          <p14:tracePt t="12906" x="2201863" y="4410075"/>
          <p14:tracePt t="12921" x="2192338" y="4410075"/>
          <p14:tracePt t="12928" x="2174875" y="4392613"/>
          <p14:tracePt t="12958" x="2165350" y="4392613"/>
          <p14:tracePt t="12966" x="2155825" y="4392613"/>
          <p14:tracePt t="14022" x="2165350" y="4392613"/>
          <p14:tracePt t="14030" x="2182813" y="4392613"/>
          <p14:tracePt t="14037" x="2192338" y="4383088"/>
          <p14:tracePt t="14044" x="2201863" y="4383088"/>
          <p14:tracePt t="14052" x="2211388" y="4383088"/>
          <p14:tracePt t="14059" x="2228850" y="4383088"/>
          <p14:tracePt t="14068" x="2247900" y="4383088"/>
          <p14:tracePt t="14075" x="2255838" y="4373563"/>
          <p14:tracePt t="14083" x="2265363" y="4373563"/>
          <p14:tracePt t="14091" x="2274888" y="4373563"/>
          <p14:tracePt t="14098" x="2284413" y="4373563"/>
          <p14:tracePt t="14107" x="2292350" y="4373563"/>
          <p14:tracePt t="14121" x="2301875" y="4373563"/>
          <p14:tracePt t="14128" x="2311400" y="4373563"/>
          <p14:tracePt t="14136" x="2347913" y="4373563"/>
          <p14:tracePt t="14143" x="2365375" y="4373563"/>
          <p14:tracePt t="14151" x="2384425" y="4373563"/>
          <p14:tracePt t="14158" x="2401888" y="4373563"/>
          <p14:tracePt t="14166" x="2420938" y="4373563"/>
          <p14:tracePt t="14174" x="2430463" y="4373563"/>
          <p14:tracePt t="14181" x="2438400" y="4383088"/>
          <p14:tracePt t="16039" x="2438400" y="4373563"/>
          <p14:tracePt t="16046" x="2447925" y="4373563"/>
          <p14:tracePt t="16062" x="2457450" y="4373563"/>
          <p14:tracePt t="16068" x="2457450" y="4365625"/>
          <p14:tracePt t="16076" x="2474913" y="4356100"/>
          <p14:tracePt t="16085" x="2484438" y="4346575"/>
          <p14:tracePt t="16091" x="2493963" y="4337050"/>
          <p14:tracePt t="16100" x="2503488" y="4329113"/>
          <p14:tracePt t="16115" x="2511425" y="4319588"/>
          <p14:tracePt t="16123" x="2520950" y="4319588"/>
          <p14:tracePt t="16130" x="2530475" y="4319588"/>
          <p14:tracePt t="16137" x="2547938" y="4310063"/>
          <p14:tracePt t="16144" x="2557463" y="4310063"/>
          <p14:tracePt t="16152" x="2566988" y="4310063"/>
          <p14:tracePt t="16159" x="2566988" y="4300538"/>
          <p14:tracePt t="16167" x="2584450" y="4300538"/>
          <p14:tracePt t="16175" x="2593975" y="4300538"/>
          <p14:tracePt t="16183" x="2603500" y="4292600"/>
          <p14:tracePt t="16190" x="2613025" y="4292600"/>
          <p14:tracePt t="16197" x="2620963" y="4292600"/>
          <p14:tracePt t="16213" x="2630488" y="4292600"/>
          <p14:tracePt t="16219" x="2640013" y="4292600"/>
          <p14:tracePt t="16227" x="2649538" y="4292600"/>
          <p14:tracePt t="16235" x="2657475" y="4283075"/>
          <p14:tracePt t="16242" x="2667000" y="4283075"/>
          <p14:tracePt t="16250" x="2686050" y="4283075"/>
          <p14:tracePt t="16265" x="2695575" y="4283075"/>
          <p14:tracePt t="16273" x="2703513" y="4273550"/>
          <p14:tracePt t="16280" x="2713038" y="4273550"/>
          <p14:tracePt t="16289" x="2732088" y="4273550"/>
          <p14:tracePt t="16295" x="2749550" y="4273550"/>
          <p14:tracePt t="16303" x="2759075" y="4273550"/>
          <p14:tracePt t="16310" x="2768600" y="4264025"/>
          <p14:tracePt t="16318" x="2786063" y="4264025"/>
          <p14:tracePt t="16325" x="2805113" y="4264025"/>
          <p14:tracePt t="16333" x="2822575" y="4264025"/>
          <p14:tracePt t="16341" x="2841625" y="4246563"/>
          <p14:tracePt t="16348" x="2859088" y="4246563"/>
          <p14:tracePt t="16356" x="2886075" y="4246563"/>
          <p14:tracePt t="16364" x="2922588" y="4246563"/>
          <p14:tracePt t="16373" x="2951163" y="4246563"/>
          <p14:tracePt t="16378" x="2968625" y="4246563"/>
          <p14:tracePt t="16386" x="2987675" y="4246563"/>
          <p14:tracePt t="16393" x="3014663" y="4246563"/>
          <p14:tracePt t="16402" x="3032125" y="4246563"/>
          <p14:tracePt t="16408" x="3060700" y="4246563"/>
          <p14:tracePt t="16416" x="3078163" y="4246563"/>
          <p14:tracePt t="16423" x="3087688" y="4246563"/>
          <p14:tracePt t="16432" x="3105150" y="4246563"/>
          <p14:tracePt t="16439" x="3124200" y="4246563"/>
          <p14:tracePt t="16446" x="3133725" y="4246563"/>
          <p14:tracePt t="16455" x="3151188" y="4246563"/>
          <p14:tracePt t="16461" x="3170238" y="4246563"/>
          <p14:tracePt t="16468" x="3187700" y="4256088"/>
          <p14:tracePt t="16476" x="3224213" y="4256088"/>
          <p14:tracePt t="16484" x="3243263" y="4256088"/>
          <p14:tracePt t="16491" x="3260725" y="4264025"/>
          <p14:tracePt t="16507" x="3279775" y="4264025"/>
          <p14:tracePt t="16514" x="3289300" y="4264025"/>
          <p14:tracePt t="16522" x="3297238" y="4264025"/>
          <p14:tracePt t="16529" x="3316288" y="4264025"/>
          <p14:tracePt t="16536" x="3333750" y="4273550"/>
          <p14:tracePt t="16544" x="3343275" y="4273550"/>
          <p14:tracePt t="16552" x="3352800" y="4273550"/>
          <p14:tracePt t="16559" x="3389313" y="4273550"/>
          <p14:tracePt t="16567" x="3398838" y="4273550"/>
          <p14:tracePt t="16574" x="3406775" y="4273550"/>
          <p14:tracePt t="16582" x="3425825" y="4283075"/>
          <p14:tracePt t="16590" x="3443288" y="4283075"/>
          <p14:tracePt t="16597" x="3462338" y="4283075"/>
          <p14:tracePt t="16606" x="3479800" y="4283075"/>
          <p14:tracePt t="16612" x="3498850" y="4283075"/>
          <p14:tracePt t="16620" x="3516313" y="4292600"/>
          <p14:tracePt t="16627" x="3562350" y="4292600"/>
          <p14:tracePt t="16635" x="3581400" y="4292600"/>
          <p14:tracePt t="16650" x="3608388" y="4292600"/>
          <p14:tracePt t="16657" x="3635375" y="4292600"/>
          <p14:tracePt t="16665" x="3671888" y="4292600"/>
          <p14:tracePt t="16673" x="3708400" y="4310063"/>
          <p14:tracePt t="16680" x="3727450" y="4310063"/>
          <p14:tracePt t="16689" x="3744913" y="4310063"/>
          <p14:tracePt t="16695" x="3763963" y="4310063"/>
          <p14:tracePt t="16703" x="3773488" y="4310063"/>
          <p14:tracePt t="16710" x="3790950" y="4310063"/>
          <p14:tracePt t="16718" x="3810000" y="4310063"/>
          <p14:tracePt t="16725" x="3827463" y="4310063"/>
          <p14:tracePt t="16733" x="3836988" y="4310063"/>
          <p14:tracePt t="16740" x="3883025" y="4310063"/>
          <p14:tracePt t="16748" x="3900488" y="4319588"/>
          <p14:tracePt t="16756" x="3927475" y="4319588"/>
          <p14:tracePt t="16763" x="3956050" y="4319588"/>
          <p14:tracePt t="16771" x="3973513" y="4319588"/>
          <p14:tracePt t="16778" x="4010025" y="4319588"/>
          <p14:tracePt t="16786" x="4037013" y="4319588"/>
          <p14:tracePt t="16793" x="4065588" y="4319588"/>
          <p14:tracePt t="16801" x="4092575" y="4319588"/>
          <p14:tracePt t="16808" x="4119563" y="4319588"/>
          <p14:tracePt t="16816" x="4165600" y="4329113"/>
          <p14:tracePt t="16823" x="4192588" y="4329113"/>
          <p14:tracePt t="16831" x="4211638" y="4329113"/>
          <p14:tracePt t="16839" x="4256088" y="4337050"/>
          <p14:tracePt t="16846" x="4275138" y="4337050"/>
          <p14:tracePt t="16854" x="4302125" y="4346575"/>
          <p14:tracePt t="16861" x="4330700" y="4346575"/>
          <p14:tracePt t="16868" x="4357688" y="4346575"/>
          <p14:tracePt t="16875" x="4384675" y="4346575"/>
          <p14:tracePt t="16884" x="4430713" y="4346575"/>
          <p14:tracePt t="16890" x="4448175" y="4346575"/>
          <p14:tracePt t="16899" x="4476750" y="4346575"/>
          <p14:tracePt t="16906" x="4503738" y="4346575"/>
          <p14:tracePt t="16914" x="4521200" y="4346575"/>
          <p14:tracePt t="16922" x="4549775" y="4346575"/>
          <p14:tracePt t="16928" x="4567238" y="4346575"/>
          <p14:tracePt t="16937" x="4603750" y="4346575"/>
          <p14:tracePt t="16944" x="4630738" y="4346575"/>
          <p14:tracePt t="16957" x="4649788" y="4346575"/>
          <p14:tracePt t="16963" x="4676775" y="4356100"/>
          <p14:tracePt t="16966" x="4695825" y="4356100"/>
          <p14:tracePt t="16974" x="4713288" y="4356100"/>
          <p14:tracePt t="16982" x="4722813" y="4356100"/>
          <p14:tracePt t="16992" x="4732338" y="4356100"/>
          <p14:tracePt t="16996" x="4768850" y="4356100"/>
          <p14:tracePt t="17005" x="4776788" y="4365625"/>
          <p14:tracePt t="17011" x="4786313" y="4365625"/>
          <p14:tracePt t="17020" x="4805363" y="4365625"/>
          <p14:tracePt t="17027" x="4832350" y="4365625"/>
          <p14:tracePt t="17035" x="4851400" y="4365625"/>
          <p14:tracePt t="17041" x="4868863" y="4365625"/>
          <p14:tracePt t="17050" x="4878388" y="4365625"/>
          <p14:tracePt t="17065" x="4887913" y="4365625"/>
          <p14:tracePt t="17095" x="4895850" y="4365625"/>
          <p14:tracePt t="17110" x="4914900" y="4373563"/>
          <p14:tracePt t="17202" x="4895850" y="4373563"/>
          <p14:tracePt t="17209" x="4832350" y="4383088"/>
          <p14:tracePt t="17217" x="4759325" y="4392613"/>
          <p14:tracePt t="17225" x="4667250" y="4410075"/>
          <p14:tracePt t="17232" x="4549775" y="4419600"/>
          <p14:tracePt t="17240" x="4476750" y="4438650"/>
          <p14:tracePt t="17247" x="4330700" y="4438650"/>
          <p14:tracePt t="17256" x="4202113" y="4429125"/>
          <p14:tracePt t="17262" x="4056063" y="4438650"/>
          <p14:tracePt t="17270" x="3946525" y="4438650"/>
          <p14:tracePt t="17277" x="3817938" y="4438650"/>
          <p14:tracePt t="17285" x="3717925" y="4446588"/>
          <p14:tracePt t="17292" x="3608388" y="4446588"/>
          <p14:tracePt t="17301" x="3516313" y="4446588"/>
          <p14:tracePt t="17308" x="3370263" y="4446588"/>
          <p14:tracePt t="17316" x="3243263" y="4429125"/>
          <p14:tracePt t="17323" x="3097213" y="4429125"/>
          <p14:tracePt t="17331" x="2987675" y="4419600"/>
          <p14:tracePt t="17339" x="2859088" y="4419600"/>
          <p14:tracePt t="17346" x="2768600" y="4419600"/>
          <p14:tracePt t="17355" x="2676525" y="4419600"/>
          <p14:tracePt t="17361" x="2584450" y="4419600"/>
          <p14:tracePt t="17369" x="2503488" y="4402138"/>
          <p14:tracePt t="17376" x="2393950" y="4402138"/>
          <p14:tracePt t="17384" x="2284413" y="4392613"/>
          <p14:tracePt t="17391" x="2182813" y="4373563"/>
          <p14:tracePt t="17399" x="2109788" y="4365625"/>
          <p14:tracePt t="17407" x="2063750" y="4356100"/>
          <p14:tracePt t="17415" x="2027238" y="4356100"/>
          <p14:tracePt t="17423" x="2009775" y="4356100"/>
          <p14:tracePt t="17430" x="1990725" y="4346575"/>
          <p14:tracePt t="17439" x="1963738" y="4346575"/>
          <p14:tracePt t="17445" x="1954213" y="4346575"/>
          <p14:tracePt t="17771" x="1982788" y="4337050"/>
          <p14:tracePt t="17779" x="2009775" y="4337050"/>
          <p14:tracePt t="17788" x="2027238" y="4329113"/>
          <p14:tracePt t="17794" x="2055813" y="4329113"/>
          <p14:tracePt t="17802" x="2092325" y="4310063"/>
          <p14:tracePt t="17809" x="2119313" y="4310063"/>
          <p14:tracePt t="17817" x="2174875" y="4310063"/>
          <p14:tracePt t="17825" x="2201863" y="4310063"/>
          <p14:tracePt t="17832" x="2247900" y="4292600"/>
          <p14:tracePt t="17841" x="2274888" y="4292600"/>
          <p14:tracePt t="17847" x="2301875" y="4292600"/>
          <p14:tracePt t="17856" x="2357438" y="4283075"/>
          <p14:tracePt t="17863" x="2401888" y="4283075"/>
          <p14:tracePt t="17872" x="2420938" y="4273550"/>
          <p14:tracePt t="17878" x="2447925" y="4273550"/>
          <p14:tracePt t="17885" x="2466975" y="4273550"/>
          <p14:tracePt t="17905" x="2511425" y="4273550"/>
          <p14:tracePt t="17913" x="2540000" y="4264025"/>
          <p14:tracePt t="17915" x="2557463" y="4264025"/>
          <p14:tracePt t="17924" x="2576513" y="4264025"/>
          <p14:tracePt t="17930" x="2603500" y="4264025"/>
          <p14:tracePt t="17939" x="2640013" y="4264025"/>
          <p14:tracePt t="17946" x="2667000" y="4264025"/>
          <p14:tracePt t="17955" x="2695575" y="4264025"/>
          <p14:tracePt t="17961" x="2722563" y="4264025"/>
          <p14:tracePt t="17969" x="2740025" y="4264025"/>
          <p14:tracePt t="17976" x="2768600" y="4264025"/>
          <p14:tracePt t="17984" x="2805113" y="4264025"/>
          <p14:tracePt t="17991" x="2832100" y="4264025"/>
          <p14:tracePt t="17999" x="2868613" y="4264025"/>
          <p14:tracePt t="18006" x="2886075" y="4264025"/>
          <p14:tracePt t="18015" x="2914650" y="4264025"/>
          <p14:tracePt t="18023" x="2932113" y="4264025"/>
          <p14:tracePt t="18030" x="2968625" y="4264025"/>
          <p14:tracePt t="18038" x="2987675" y="4264025"/>
          <p14:tracePt t="18045" x="3024188" y="4264025"/>
          <p14:tracePt t="18053" x="3068638" y="4264025"/>
          <p14:tracePt t="18060" x="3097213" y="4264025"/>
          <p14:tracePt t="18067" x="3114675" y="4264025"/>
          <p14:tracePt t="18075" x="3141663" y="4264025"/>
          <p14:tracePt t="18083" x="3170238" y="4264025"/>
          <p14:tracePt t="18090" x="3187700" y="4264025"/>
          <p14:tracePt t="18098" x="3233738" y="4264025"/>
          <p14:tracePt t="18107" x="3260725" y="4264025"/>
          <p14:tracePt t="18112" x="3289300" y="4264025"/>
          <p14:tracePt t="18121" x="3316288" y="4264025"/>
          <p14:tracePt t="18129" x="3352800" y="4273550"/>
          <p14:tracePt t="18138" x="3370263" y="4273550"/>
          <p14:tracePt t="18143" x="3406775" y="4273550"/>
          <p14:tracePt t="18152" x="3452813" y="4283075"/>
          <p14:tracePt t="18158" x="3479800" y="4283075"/>
          <p14:tracePt t="18167" x="3508375" y="4283075"/>
          <p14:tracePt t="18174" x="3535363" y="4292600"/>
          <p14:tracePt t="18182" x="3552825" y="4292600"/>
          <p14:tracePt t="18189" x="3598863" y="4292600"/>
          <p14:tracePt t="18197" x="3625850" y="4292600"/>
          <p14:tracePt t="18205" x="3654425" y="4292600"/>
          <p14:tracePt t="18211" x="3681413" y="4319588"/>
          <p14:tracePt t="18221" x="3717925" y="4319588"/>
          <p14:tracePt t="18227" x="3744913" y="4319588"/>
          <p14:tracePt t="18235" x="3800475" y="4319588"/>
          <p14:tracePt t="18242" x="3827463" y="4300538"/>
          <p14:tracePt t="18250" x="3854450" y="4300538"/>
          <p14:tracePt t="18258" x="3890963" y="4300538"/>
          <p14:tracePt t="18265" x="3910013" y="4300538"/>
          <p14:tracePt t="18273" x="3946525" y="4300538"/>
          <p14:tracePt t="18281" x="3973513" y="4300538"/>
          <p14:tracePt t="18288" x="4000500" y="4300538"/>
          <p14:tracePt t="18295" x="4046538" y="4300538"/>
          <p14:tracePt t="18305" x="4073525" y="4300538"/>
          <p14:tracePt t="18310" x="4129088" y="4300538"/>
          <p14:tracePt t="18319" x="4175125" y="4300538"/>
          <p14:tracePt t="18326" x="4202113" y="4300538"/>
          <p14:tracePt t="18334" x="4229100" y="4300538"/>
          <p14:tracePt t="18340" x="4256088" y="4300538"/>
          <p14:tracePt t="18349" x="4284663" y="4300538"/>
          <p14:tracePt t="18356" x="4330700" y="4300538"/>
          <p14:tracePt t="18364" x="4357688" y="4300538"/>
          <p14:tracePt t="18372" x="4403725" y="4300538"/>
          <p14:tracePt t="18379" x="4430713" y="4300538"/>
          <p14:tracePt t="18389" x="4457700" y="4319588"/>
          <p14:tracePt t="18394" x="4484688" y="4319588"/>
          <p14:tracePt t="18402" x="4521200" y="4319588"/>
          <p14:tracePt t="18409" x="4549775" y="4319588"/>
          <p14:tracePt t="18417" x="4576763" y="4319588"/>
          <p14:tracePt t="18424" x="4594225" y="4319588"/>
          <p14:tracePt t="18433" x="4622800" y="4319588"/>
          <p14:tracePt t="18440" x="4640263" y="4319588"/>
          <p14:tracePt t="18447" x="4686300" y="4319588"/>
          <p14:tracePt t="18456" x="4713288" y="4329113"/>
          <p14:tracePt t="18463" x="4740275" y="4329113"/>
          <p14:tracePt t="18472" x="4768850" y="4337050"/>
          <p14:tracePt t="18478" x="4786313" y="4337050"/>
          <p14:tracePt t="18486" x="4805363" y="4337050"/>
          <p14:tracePt t="18493" x="4832350" y="4337050"/>
          <p14:tracePt t="18501" x="4868863" y="4346575"/>
          <p14:tracePt t="18508" x="4887913" y="4346575"/>
          <p14:tracePt t="18516" x="4914900" y="4346575"/>
          <p14:tracePt t="18524" x="4941888" y="4346575"/>
          <p14:tracePt t="18531" x="4968875" y="4356100"/>
          <p14:tracePt t="18539" x="4997450" y="4356100"/>
          <p14:tracePt t="18547" x="5041900" y="4356100"/>
          <p14:tracePt t="18555" x="5070475" y="4356100"/>
          <p14:tracePt t="18561" x="5097463" y="4365625"/>
          <p14:tracePt t="18569" x="5133975" y="4365625"/>
          <p14:tracePt t="18577" x="5160963" y="4373563"/>
          <p14:tracePt t="18585" x="5187950" y="4373563"/>
          <p14:tracePt t="18591" x="5243513" y="4392613"/>
          <p14:tracePt t="18600" x="5280025" y="4402138"/>
          <p14:tracePt t="18608" x="5297488" y="4402138"/>
          <p14:tracePt t="18614" x="5326063" y="4410075"/>
          <p14:tracePt t="18623" x="5343525" y="4410075"/>
          <p14:tracePt t="18630" x="5370513" y="4419600"/>
          <p14:tracePt t="18638" x="5416550" y="4419600"/>
          <p14:tracePt t="18645" x="5445125" y="4419600"/>
          <p14:tracePt t="18654" x="5472113" y="4429125"/>
          <p14:tracePt t="18659" x="5499100" y="4429125"/>
          <p14:tracePt t="18668" x="5526088" y="4429125"/>
          <p14:tracePt t="18675" x="5572125" y="4429125"/>
          <p14:tracePt t="18683" x="5599113" y="4438650"/>
          <p14:tracePt t="18691" x="5627688" y="4438650"/>
          <p14:tracePt t="18698" x="5672138" y="4438650"/>
          <p14:tracePt t="18706" x="5700713" y="4438650"/>
          <p14:tracePt t="18713" x="5727700" y="4438650"/>
          <p14:tracePt t="18722" x="5773738" y="4438650"/>
          <p14:tracePt t="18728" x="5800725" y="4438650"/>
          <p14:tracePt t="18738" x="5827713" y="4438650"/>
          <p14:tracePt t="18744" x="5883275" y="4438650"/>
          <p14:tracePt t="18752" x="5937250" y="4438650"/>
          <p14:tracePt t="18758" x="5956300" y="4438650"/>
          <p14:tracePt t="18767" x="5973763" y="4438650"/>
          <p14:tracePt t="18773" x="6002338" y="4438650"/>
          <p14:tracePt t="18782" x="6038850" y="4438650"/>
          <p14:tracePt t="18789" x="6065838" y="4438650"/>
          <p14:tracePt t="18797" x="6092825" y="4438650"/>
          <p14:tracePt t="18805" x="6148388" y="4438650"/>
          <p14:tracePt t="18812" x="6192838" y="4438650"/>
          <p14:tracePt t="18822" x="6229350" y="4438650"/>
          <p14:tracePt t="18827" x="6265863" y="4438650"/>
          <p14:tracePt t="18835" x="6321425" y="4438650"/>
          <p14:tracePt t="18842" x="6367463" y="4438650"/>
          <p14:tracePt t="18850" x="6403975" y="4438650"/>
          <p14:tracePt t="18857" x="6457950" y="4438650"/>
          <p14:tracePt t="18865" x="6523038" y="4438650"/>
          <p14:tracePt t="18873" x="6550025" y="4438650"/>
          <p14:tracePt t="18888" x="6640513" y="4438650"/>
          <p14:tracePt t="18896" x="6677025" y="4438650"/>
          <p14:tracePt t="18905" x="6713538" y="4438650"/>
          <p14:tracePt t="18911" x="6732588" y="4429125"/>
          <p14:tracePt t="18918" x="6778625" y="4429125"/>
          <p14:tracePt t="18926" x="6815138" y="4419600"/>
          <p14:tracePt t="18934" x="6859588" y="4419600"/>
          <p14:tracePt t="18941" x="6896100" y="4410075"/>
          <p14:tracePt t="18949" x="6924675" y="4410075"/>
          <p14:tracePt t="18957" x="6961188" y="4410075"/>
          <p14:tracePt t="18964" x="6988175" y="4410075"/>
          <p14:tracePt t="18972" x="7015163" y="4402138"/>
          <p14:tracePt t="18980" x="7043738" y="4402138"/>
          <p14:tracePt t="18988" x="7088188" y="4402138"/>
          <p14:tracePt t="18995" x="7116763" y="4402138"/>
          <p14:tracePt t="19004" x="7161213" y="4402138"/>
          <p14:tracePt t="19010" x="7189788" y="4402138"/>
          <p14:tracePt t="19017" x="7216775" y="4402138"/>
          <p14:tracePt t="19024" x="7270750" y="4402138"/>
          <p14:tracePt t="19033" x="7299325" y="4402138"/>
          <p14:tracePt t="19039" x="7343775" y="4402138"/>
          <p14:tracePt t="19048" x="7372350" y="4402138"/>
          <p14:tracePt t="19056" x="7389813" y="4402138"/>
          <p14:tracePt t="19062" x="7408863" y="4402138"/>
          <p14:tracePt t="19071" x="7426325" y="4402138"/>
          <p14:tracePt t="19078" x="7445375" y="4402138"/>
          <p14:tracePt t="19087" x="7472363" y="4402138"/>
          <p14:tracePt t="19093" x="7499350" y="4410075"/>
          <p14:tracePt t="19101" x="7526338" y="4410075"/>
          <p14:tracePt t="19108" x="7545388" y="4410075"/>
          <p14:tracePt t="19115" x="7564438" y="4410075"/>
          <p14:tracePt t="19124" x="7591425" y="4410075"/>
          <p14:tracePt t="19131" x="7608888" y="4410075"/>
          <p14:tracePt t="19139" x="7627938" y="4410075"/>
          <p14:tracePt t="19146" x="7645400" y="4410075"/>
          <p14:tracePt t="19155" x="7654925" y="4410075"/>
          <p14:tracePt t="19161" x="7673975" y="4410075"/>
          <p14:tracePt t="19171" x="7681913" y="4410075"/>
          <p14:tracePt t="19177" x="7691438" y="4410075"/>
          <p14:tracePt t="19191" x="7700963" y="4410075"/>
          <p14:tracePt t="19200" x="7710488" y="4410075"/>
          <p14:tracePt t="19207" x="7718425" y="4410075"/>
          <p14:tracePt t="19215" x="7727950" y="4410075"/>
          <p14:tracePt t="19222" x="7747000" y="4410075"/>
          <p14:tracePt t="19245" x="7754938" y="4410075"/>
          <p14:tracePt t="19542" x="7700963" y="4410075"/>
          <p14:tracePt t="19549" x="7637463" y="4402138"/>
          <p14:tracePt t="19556" x="7581900" y="4392613"/>
          <p14:tracePt t="19564" x="7508875" y="4392613"/>
          <p14:tracePt t="19572" x="7445375" y="4373563"/>
          <p14:tracePt t="19580" x="7389813" y="4373563"/>
          <p14:tracePt t="19587" x="7316788" y="4373563"/>
          <p14:tracePt t="19595" x="7216775" y="4346575"/>
          <p14:tracePt t="19604" x="7143750" y="4337050"/>
          <p14:tracePt t="19609" x="7070725" y="4337050"/>
          <p14:tracePt t="19618" x="7043738" y="4337050"/>
          <p14:tracePt t="19624" x="7007225" y="4329113"/>
          <p14:tracePt t="19633" x="6978650" y="4329113"/>
          <p14:tracePt t="19640" x="6924675" y="4329113"/>
          <p14:tracePt t="19648" x="6869113" y="4329113"/>
          <p14:tracePt t="19656" x="6815138" y="4329113"/>
          <p14:tracePt t="19664" x="6769100" y="4329113"/>
          <p14:tracePt t="19672" x="6742113" y="4329113"/>
          <p14:tracePt t="19678" x="6686550" y="4329113"/>
          <p14:tracePt t="19687" x="6650038" y="4329113"/>
          <p14:tracePt t="19693" x="6604000" y="4329113"/>
          <p14:tracePt t="19701" x="6567488" y="4329113"/>
          <p14:tracePt t="19708" x="6513513" y="4329113"/>
          <p14:tracePt t="19716" x="6448425" y="4319588"/>
          <p14:tracePt t="19723" x="6375400" y="4319588"/>
          <p14:tracePt t="19731" x="6330950" y="4319588"/>
          <p14:tracePt t="19738" x="6275388" y="4300538"/>
          <p14:tracePt t="19747" x="6238875" y="4300538"/>
          <p14:tracePt t="19754" x="6202363" y="4292600"/>
          <p14:tracePt t="19762" x="6148388" y="4292600"/>
          <p14:tracePt t="19770" x="6075363" y="4292600"/>
          <p14:tracePt t="19776" x="6019800" y="4292600"/>
          <p14:tracePt t="19785" x="5965825" y="4292600"/>
          <p14:tracePt t="19792" x="5900738" y="4283075"/>
          <p14:tracePt t="19800" x="5846763" y="4283075"/>
          <p14:tracePt t="19806" x="5773738" y="4273550"/>
          <p14:tracePt t="19815" x="5691188" y="4256088"/>
          <p14:tracePt t="19823" x="5618163" y="4246563"/>
          <p14:tracePt t="19830" x="5545138" y="4246563"/>
          <p14:tracePt t="19838" x="5499100" y="4237038"/>
          <p14:tracePt t="19845" x="5472113" y="4227513"/>
          <p14:tracePt t="19854" x="5399088" y="4227513"/>
          <p14:tracePt t="19860" x="5362575" y="4210050"/>
          <p14:tracePt t="19869" x="5307013" y="4210050"/>
          <p14:tracePt t="19887" x="5133975" y="4210050"/>
          <p14:tracePt t="19894" x="5060950" y="4219575"/>
          <p14:tracePt t="19898" x="4951413" y="4210050"/>
          <p14:tracePt t="19907" x="4859338" y="4210050"/>
          <p14:tracePt t="19914" x="4732338" y="4210050"/>
          <p14:tracePt t="19922" x="4649788" y="4210050"/>
          <p14:tracePt t="19929" x="4594225" y="4200525"/>
          <p14:tracePt t="19938" x="4503738" y="4200525"/>
          <p14:tracePt t="19944" x="4421188" y="4200525"/>
          <p14:tracePt t="19952" x="4330700" y="4200525"/>
          <p14:tracePt t="19959" x="4219575" y="4219575"/>
          <p14:tracePt t="19967" x="4146550" y="4219575"/>
          <p14:tracePt t="19973" x="4083050" y="4227513"/>
          <p14:tracePt t="19982" x="3992563" y="4227513"/>
          <p14:tracePt t="19990" x="3919538" y="4227513"/>
          <p14:tracePt t="19997" x="3827463" y="4227513"/>
          <p14:tracePt t="20005" x="3754438" y="4227513"/>
          <p14:tracePt t="20012" x="3717925" y="4227513"/>
          <p14:tracePt t="20021" x="3644900" y="4237038"/>
          <p14:tracePt t="20027" x="3535363" y="4256088"/>
          <p14:tracePt t="20037" x="3435350" y="4283075"/>
          <p14:tracePt t="20042" x="3325813" y="4300538"/>
          <p14:tracePt t="20051" x="3243263" y="4319588"/>
          <p14:tracePt t="20057" x="3170238" y="4337050"/>
          <p14:tracePt t="20066" x="3068638" y="4346575"/>
          <p14:tracePt t="20074" x="2995613" y="4365625"/>
          <p14:tracePt t="20080" x="2914650" y="4392613"/>
          <p14:tracePt t="20088" x="2822575" y="4419600"/>
          <p14:tracePt t="20096" x="2759075" y="4429125"/>
          <p14:tracePt t="20105" x="2732088" y="4429125"/>
          <p14:tracePt t="20111" x="2713038" y="4438650"/>
          <p14:tracePt t="20120" x="2676525" y="4438650"/>
          <p14:tracePt t="20126" x="2603500" y="4438650"/>
          <p14:tracePt t="20134" x="2557463" y="4446588"/>
          <p14:tracePt t="20141" x="2520950" y="4446588"/>
          <p14:tracePt t="20149" x="2474913" y="4446588"/>
          <p14:tracePt t="20156" x="2420938" y="4456113"/>
          <p14:tracePt t="20165" x="2384425" y="4456113"/>
          <p14:tracePt t="20172" x="2347913" y="4456113"/>
          <p14:tracePt t="20180" x="2320925" y="4456113"/>
          <p14:tracePt t="20187" x="2301875" y="4456113"/>
          <p14:tracePt t="20195" x="2274888" y="4456113"/>
          <p14:tracePt t="20204" x="2247900" y="4465638"/>
          <p14:tracePt t="20210" x="2238375" y="4465638"/>
          <p14:tracePt t="20263" x="2228850" y="4465638"/>
          <p14:tracePt t="20324" x="2219325" y="4465638"/>
          <p14:tracePt t="20331" x="2192338" y="4465638"/>
          <p14:tracePt t="20338" x="2165350" y="4465638"/>
          <p14:tracePt t="20347" x="2136775" y="4465638"/>
          <p14:tracePt t="20355" x="2119313" y="4465638"/>
          <p14:tracePt t="20361" x="2109788" y="4475163"/>
          <p14:tracePt t="20371" x="2092325" y="4475163"/>
          <p14:tracePt t="20387" x="2082800" y="4475163"/>
          <p14:tracePt t="20468" x="2073275" y="4475163"/>
          <p14:tracePt t="24962" x="2109788" y="4465638"/>
          <p14:tracePt t="24969" x="2192338" y="4456113"/>
          <p14:tracePt t="24976" x="2228850" y="4446588"/>
          <p14:tracePt t="24985" x="2311400" y="4429125"/>
          <p14:tracePt t="24992" x="2365375" y="4419600"/>
          <p14:tracePt t="25001" x="2420938" y="4419600"/>
          <p14:tracePt t="25007" x="2484438" y="4410075"/>
          <p14:tracePt t="25015" x="2540000" y="4410075"/>
          <p14:tracePt t="25022" x="2584450" y="4402138"/>
          <p14:tracePt t="25030" x="2613025" y="4402138"/>
          <p14:tracePt t="25037" x="2630488" y="4402138"/>
          <p14:tracePt t="25045" x="2649538" y="4402138"/>
          <p14:tracePt t="25052" x="2657475" y="4402138"/>
          <p14:tracePt t="25068" x="2676525" y="4402138"/>
          <p14:tracePt t="25075" x="2686050" y="4402138"/>
          <p14:tracePt t="25084" x="2695575" y="4402138"/>
          <p14:tracePt t="25091" x="2703513" y="4402138"/>
          <p14:tracePt t="25128" x="2722563" y="4402138"/>
          <p14:tracePt t="25136" x="2732088" y="4402138"/>
          <p14:tracePt t="25158" x="2740025" y="4402138"/>
          <p14:tracePt t="25167" x="2749550" y="4402138"/>
          <p14:tracePt t="25174" x="2759075" y="4402138"/>
          <p14:tracePt t="25184" x="2768600" y="4402138"/>
          <p14:tracePt t="25189" x="2786063" y="4402138"/>
          <p14:tracePt t="25197" x="2805113" y="4402138"/>
          <p14:tracePt t="25205" x="2841625" y="4410075"/>
          <p14:tracePt t="25213" x="2868613" y="4410075"/>
          <p14:tracePt t="25219" x="2905125" y="4410075"/>
          <p14:tracePt t="25227" x="2932113" y="4419600"/>
          <p14:tracePt t="25236" x="2959100" y="4419600"/>
          <p14:tracePt t="25243" x="2987675" y="4419600"/>
          <p14:tracePt t="25251" x="3032125" y="4429125"/>
          <p14:tracePt t="25258" x="3068638" y="4429125"/>
          <p14:tracePt t="25267" x="3105150" y="4429125"/>
          <p14:tracePt t="25273" x="3133725" y="4429125"/>
          <p14:tracePt t="25281" x="3160713" y="4438650"/>
          <p14:tracePt t="25288" x="3214688" y="4438650"/>
          <p14:tracePt t="25296" x="3243263" y="4446588"/>
          <p14:tracePt t="25303" x="3260725" y="4446588"/>
          <p14:tracePt t="25312" x="3279775" y="4446588"/>
          <p14:tracePt t="25319" x="3297238" y="4446588"/>
          <p14:tracePt t="25326" x="3343275" y="4446588"/>
          <p14:tracePt t="25334" x="3406775" y="4446588"/>
          <p14:tracePt t="25341" x="3462338" y="4446588"/>
          <p14:tracePt t="25351" x="3525838" y="4456113"/>
          <p14:tracePt t="25356" x="3581400" y="4456113"/>
          <p14:tracePt t="25365" x="3608388" y="4456113"/>
          <p14:tracePt t="25372" x="3654425" y="4456113"/>
          <p14:tracePt t="25380" x="3681413" y="4456113"/>
          <p14:tracePt t="25386" x="3708400" y="4456113"/>
          <p14:tracePt t="25395" x="3735388" y="4456113"/>
          <p14:tracePt t="25402" x="3773488" y="4465638"/>
          <p14:tracePt t="25410" x="3790950" y="4465638"/>
          <p14:tracePt t="25538" x="3744913" y="4465638"/>
          <p14:tracePt t="25546" x="3654425" y="4465638"/>
          <p14:tracePt t="25554" x="3525838" y="4465638"/>
          <p14:tracePt t="25562" x="3362325" y="4465638"/>
          <p14:tracePt t="25569" x="3197225" y="4465638"/>
          <p14:tracePt t="25577" x="3051175" y="4465638"/>
          <p14:tracePt t="25586" x="2905125" y="4446588"/>
          <p14:tracePt t="25592" x="2749550" y="4419600"/>
          <p14:tracePt t="25601" x="2603500" y="4392613"/>
          <p14:tracePt t="25607" x="2511425" y="4373563"/>
          <p14:tracePt t="25615" x="2393950" y="4346575"/>
          <p14:tracePt t="25622" x="2338388" y="4337050"/>
          <p14:tracePt t="25630" x="2284413" y="4337050"/>
          <p14:tracePt t="25637" x="2201863" y="4319588"/>
          <p14:tracePt t="25646" x="2165350" y="4319588"/>
          <p14:tracePt t="25652" x="2136775" y="4310063"/>
          <p14:tracePt t="25661" x="2100263" y="4310063"/>
          <p14:tracePt t="25669" x="2082800" y="4310063"/>
          <p14:tracePt t="26065" x="2165350" y="4310063"/>
          <p14:tracePt t="26071" x="2247900" y="4310063"/>
          <p14:tracePt t="26079" x="2320925" y="4310063"/>
          <p14:tracePt t="26086" x="2411413" y="4319588"/>
          <p14:tracePt t="26094" x="2466975" y="4319588"/>
          <p14:tracePt t="26101" x="2511425" y="4337050"/>
          <p14:tracePt t="26109" x="2566988" y="4337050"/>
          <p14:tracePt t="26117" x="2649538" y="4346575"/>
          <p14:tracePt t="26125" x="2722563" y="4346575"/>
          <p14:tracePt t="26133" x="2795588" y="4356100"/>
          <p14:tracePt t="26140" x="2895600" y="4373563"/>
          <p14:tracePt t="26147" x="2968625" y="4373563"/>
          <p14:tracePt t="26154" x="3078163" y="4373563"/>
          <p14:tracePt t="26163" x="3187700" y="4373563"/>
          <p14:tracePt t="26169" x="3297238" y="4373563"/>
          <p14:tracePt t="26177" x="3406775" y="4373563"/>
          <p14:tracePt t="26185" x="3516313" y="4383088"/>
          <p14:tracePt t="26193" x="3644900" y="4383088"/>
          <p14:tracePt t="26201" x="3754438" y="4383088"/>
          <p14:tracePt t="26208" x="3883025" y="4383088"/>
          <p14:tracePt t="26216" x="4010025" y="4383088"/>
          <p14:tracePt t="26223" x="4156075" y="4383088"/>
          <p14:tracePt t="26231" x="4256088" y="4365625"/>
          <p14:tracePt t="26238" x="4367213" y="4373563"/>
          <p14:tracePt t="26246" x="4403725" y="4373563"/>
          <p14:tracePt t="26253" x="4421188" y="4373563"/>
          <p14:tracePt t="26261" x="4430713" y="4373563"/>
          <p14:tracePt t="26345" x="4367213" y="4373563"/>
          <p14:tracePt t="26352" x="4202113" y="4356100"/>
          <p14:tracePt t="26360" x="4000500" y="4337050"/>
          <p14:tracePt t="26367" x="3836988" y="4329113"/>
          <p14:tracePt t="26374" x="3644900" y="4329113"/>
          <p14:tracePt t="26384" x="3462338" y="4329113"/>
          <p14:tracePt t="26391" x="3316288" y="4329113"/>
          <p14:tracePt t="26398" x="3151188" y="4310063"/>
          <p14:tracePt t="26405" x="3041650" y="4300538"/>
          <p14:tracePt t="26413" x="2922588" y="4283075"/>
          <p14:tracePt t="26420" x="2868613" y="4283075"/>
          <p14:tracePt t="26428" x="2841625" y="4273550"/>
          <p14:tracePt t="26437" x="2813050" y="4273550"/>
          <p14:tracePt t="26443" x="2795588" y="4273550"/>
          <p14:tracePt t="26451" x="2776538" y="4273550"/>
          <p14:tracePt t="26459" x="2768600" y="4273550"/>
          <p14:tracePt t="26474" x="2759075" y="4273550"/>
          <p14:tracePt t="26534" x="2759075" y="4264025"/>
          <p14:tracePt t="26557" x="2749550" y="4264025"/>
          <p14:tracePt t="26573" x="2740025" y="4264025"/>
          <p14:tracePt t="26581" x="2713038" y="4264025"/>
          <p14:tracePt t="26588" x="2695575" y="4273550"/>
          <p14:tracePt t="26602" x="2676525" y="4273550"/>
          <p14:tracePt t="26618" x="2667000" y="4273550"/>
          <p14:tracePt t="26626" x="2657475" y="4273550"/>
          <p14:tracePt t="26695" x="2649538" y="4273550"/>
          <p14:tracePt t="26717" x="2640013" y="4273550"/>
          <p14:tracePt t="26725" x="2630488" y="4273550"/>
          <p14:tracePt t="26732" x="2620963" y="4273550"/>
          <p14:tracePt t="26740" x="2603500" y="4273550"/>
          <p14:tracePt t="26748" x="2584450" y="4273550"/>
          <p14:tracePt t="26755" x="2566988" y="4273550"/>
          <p14:tracePt t="26763" x="2557463" y="4273550"/>
          <p14:tracePt t="26770" x="2540000" y="4273550"/>
          <p14:tracePt t="26785" x="2530475" y="4273550"/>
          <p14:tracePt t="26815" x="2520950" y="4273550"/>
          <p14:tracePt t="26884" x="2511425" y="4273550"/>
          <p14:tracePt t="26915" x="2503488" y="4273550"/>
          <p14:tracePt t="26922" x="2493963" y="4264025"/>
          <p14:tracePt t="26937" x="2474913" y="4264025"/>
          <p14:tracePt t="26945" x="2466975" y="4256088"/>
          <p14:tracePt t="26967" x="2466975" y="4246563"/>
          <p14:tracePt t="26976" x="2457450" y="4246563"/>
          <p14:tracePt t="26984" x="2447925" y="4246563"/>
          <p14:tracePt t="27020" x="2438400" y="4246563"/>
          <p14:tracePt t="27029" x="2438400" y="4237038"/>
          <p14:tracePt t="27044" x="2430463" y="4219575"/>
          <p14:tracePt t="27052" x="2420938" y="4210050"/>
          <p14:tracePt t="27059" x="2420938" y="4200525"/>
          <p14:tracePt t="27067" x="2411413" y="4191000"/>
          <p14:tracePt t="27074" x="2401888" y="4173538"/>
          <p14:tracePt t="27083" x="2393950" y="4154488"/>
          <p14:tracePt t="27090" x="2374900" y="4137025"/>
          <p14:tracePt t="27098" x="2365375" y="4117975"/>
          <p14:tracePt t="27104" x="2357438" y="4110038"/>
          <p14:tracePt t="27113" x="2347913" y="4090988"/>
          <p14:tracePt t="27127" x="2347913" y="4081463"/>
          <p14:tracePt t="27197" x="2347913" y="4064000"/>
          <p14:tracePt t="27204" x="2328863" y="4054475"/>
          <p14:tracePt t="27212" x="2328863" y="4037013"/>
          <p14:tracePt t="27218" x="2320925" y="4027488"/>
          <p14:tracePt t="27227" x="2320925" y="4008438"/>
          <p14:tracePt t="27234" x="2311400" y="4000500"/>
          <p14:tracePt t="27242" x="2311400" y="3990975"/>
          <p14:tracePt t="27250" x="2301875" y="3971925"/>
          <p14:tracePt t="27257" x="2292350" y="3927475"/>
          <p14:tracePt t="27266" x="2274888" y="3862388"/>
          <p14:tracePt t="27272" x="2265363" y="3825875"/>
          <p14:tracePt t="27280" x="2255838" y="3779838"/>
          <p14:tracePt t="27287" x="2247900" y="3725863"/>
          <p14:tracePt t="27295" x="2228850" y="3662363"/>
          <p14:tracePt t="27303" x="2219325" y="3606800"/>
          <p14:tracePt t="27310" x="2211388" y="3560763"/>
          <p14:tracePt t="27317" x="2201863" y="3516313"/>
          <p14:tracePt t="27325" x="2182813" y="3443288"/>
          <p14:tracePt t="27334" x="2182813" y="3387725"/>
          <p14:tracePt t="27341" x="2174875" y="3351213"/>
          <p14:tracePt t="27350" x="2165350" y="3314700"/>
          <p14:tracePt t="27355" x="2165350" y="3287713"/>
          <p14:tracePt t="27363" x="2165350" y="3278188"/>
          <p14:tracePt t="27371" x="2165350" y="3268663"/>
          <p14:tracePt t="27416" x="2155825" y="3260725"/>
          <p14:tracePt t="27424" x="2155825" y="3241675"/>
          <p14:tracePt t="27432" x="2155825" y="3232150"/>
          <p14:tracePt t="27438" x="2155825" y="3214688"/>
          <p14:tracePt t="27447" x="2155825" y="3178175"/>
          <p14:tracePt t="27453" x="2165350" y="3141663"/>
          <p14:tracePt t="27462" x="2182813" y="3078163"/>
          <p14:tracePt t="27468" x="2192338" y="3059113"/>
          <p14:tracePt t="27477" x="2192338" y="3032125"/>
          <p14:tracePt t="27484" x="2201863" y="3013075"/>
          <p14:tracePt t="27492" x="2211388" y="2986088"/>
          <p14:tracePt t="27500" x="2211388" y="2976563"/>
          <p14:tracePt t="27507" x="2219325" y="2959100"/>
          <p14:tracePt t="27516" x="2219325" y="2930525"/>
          <p14:tracePt t="27522" x="2228850" y="2894013"/>
          <p14:tracePt t="27529" x="2238375" y="2867025"/>
          <p14:tracePt t="27536" x="2238375" y="2849563"/>
          <p14:tracePt t="27545" x="2255838" y="2803525"/>
          <p14:tracePt t="27553" x="2274888" y="2747963"/>
          <p14:tracePt t="27559" x="2292350" y="2711450"/>
          <p14:tracePt t="27567" x="2301875" y="2684463"/>
          <p14:tracePt t="27575" x="2311400" y="2667000"/>
          <p14:tracePt t="27583" x="2328863" y="2647950"/>
          <p14:tracePt t="27590" x="2338388" y="2638425"/>
          <p14:tracePt t="27597" x="2338388" y="2620963"/>
          <p14:tracePt t="27604" x="2357438" y="2593975"/>
          <p14:tracePt t="27613" x="2365375" y="2565400"/>
          <p14:tracePt t="27619" x="2374900" y="2547938"/>
          <p14:tracePt t="27627" x="2374900" y="2538413"/>
          <p14:tracePt t="27635" x="2384425" y="2528888"/>
          <p14:tracePt t="27643" x="2384425" y="2520950"/>
          <p14:tracePt t="27976" x="2384425" y="2557463"/>
          <p14:tracePt t="27983" x="2384425" y="2593975"/>
          <p14:tracePt t="27990" x="2393950" y="2630488"/>
          <p14:tracePt t="27998" x="2393950" y="2657475"/>
          <p14:tracePt t="28006" x="2393950" y="2693988"/>
          <p14:tracePt t="28015" x="2393950" y="2720975"/>
          <p14:tracePt t="28021" x="2411413" y="2757488"/>
          <p14:tracePt t="28029" x="2411413" y="2813050"/>
          <p14:tracePt t="28036" x="2420938" y="2876550"/>
          <p14:tracePt t="28044" x="2447925" y="2959100"/>
          <p14:tracePt t="28053" x="2457450" y="2995613"/>
          <p14:tracePt t="28059" x="2457450" y="3049588"/>
          <p14:tracePt t="28067" x="2466975" y="3095625"/>
          <p14:tracePt t="28074" x="2466975" y="3151188"/>
          <p14:tracePt t="28083" x="2474913" y="3214688"/>
          <p14:tracePt t="28089" x="2474913" y="3241675"/>
          <p14:tracePt t="28099" x="2493963" y="3287713"/>
          <p14:tracePt t="28105" x="2503488" y="3324225"/>
          <p14:tracePt t="28113" x="2503488" y="3351213"/>
          <p14:tracePt t="28120" x="2503488" y="3397250"/>
          <p14:tracePt t="28128" x="2511425" y="3424238"/>
          <p14:tracePt t="28136" x="2511425" y="3451225"/>
          <p14:tracePt t="28142" x="2511425" y="3470275"/>
          <p14:tracePt t="28151" x="2511425" y="3479800"/>
          <p14:tracePt t="28158" x="2511425" y="3506788"/>
          <p14:tracePt t="28167" x="2511425" y="3524250"/>
          <p14:tracePt t="28174" x="2520950" y="3552825"/>
          <p14:tracePt t="28183" x="2520950" y="3589338"/>
          <p14:tracePt t="28189" x="2530475" y="3625850"/>
          <p14:tracePt t="28196" x="2530475" y="3652838"/>
          <p14:tracePt t="28204" x="2530475" y="3698875"/>
          <p14:tracePt t="28211" x="2540000" y="3716338"/>
          <p14:tracePt t="28218" x="2540000" y="3743325"/>
          <p14:tracePt t="28227" x="2540000" y="3771900"/>
          <p14:tracePt t="28234" x="2547938" y="3789363"/>
          <p14:tracePt t="28242" x="2547938" y="3825875"/>
          <p14:tracePt t="28250" x="2547938" y="3871913"/>
          <p14:tracePt t="28257" x="2547938" y="3917950"/>
          <p14:tracePt t="28266" x="2557463" y="3963988"/>
          <p14:tracePt t="28272" x="2557463" y="4000500"/>
          <p14:tracePt t="28282" x="2566988" y="4044950"/>
          <p14:tracePt t="28287" x="2566988" y="4081463"/>
          <p14:tracePt t="28295" x="2584450" y="4127500"/>
          <p14:tracePt t="28302" x="2593975" y="4146550"/>
          <p14:tracePt t="28311" x="2593975" y="4164013"/>
          <p14:tracePt t="28318" x="2593975" y="4173538"/>
          <p14:tracePt t="37690" x="2520950" y="4146550"/>
          <p14:tracePt t="37698" x="2420938" y="4117975"/>
          <p14:tracePt t="37705" x="2292350" y="4090988"/>
          <p14:tracePt t="37712" x="2174875" y="4064000"/>
          <p14:tracePt t="37721" x="2063750" y="4044950"/>
          <p14:tracePt t="37728" x="1990725" y="4017963"/>
          <p14:tracePt t="37736" x="1946275" y="4008438"/>
          <p14:tracePt t="37744" x="1900238" y="4008438"/>
          <p14:tracePt t="37750" x="1844675" y="4000500"/>
          <p14:tracePt t="37759" x="1790700" y="3990975"/>
          <p14:tracePt t="37766" x="1744663" y="3990975"/>
          <p14:tracePt t="37774" x="1690688" y="3971925"/>
          <p14:tracePt t="37781" x="1662113" y="3971925"/>
          <p14:tracePt t="37788" x="1644650" y="3971925"/>
          <p14:tracePt t="37795" x="1625600" y="3971925"/>
          <p14:tracePt t="37803" x="1617663" y="3954463"/>
          <p14:tracePt t="37811" x="1608138" y="3954463"/>
          <p14:tracePt t="37819" x="1598613" y="3954463"/>
          <p14:tracePt t="37834" x="1589088" y="3954463"/>
          <p14:tracePt t="37864" x="1579563" y="3954463"/>
          <p14:tracePt t="37917" x="1571625" y="3954463"/>
          <p14:tracePt t="37962" x="1562100" y="3954463"/>
          <p14:tracePt t="37976" x="1543050" y="3954463"/>
          <p14:tracePt t="37984" x="1535113" y="3954463"/>
          <p14:tracePt t="37999" x="1525588" y="3954463"/>
          <p14:tracePt t="38007" x="1516063" y="3954463"/>
          <p14:tracePt t="38014" x="1516063" y="3944938"/>
          <p14:tracePt t="38021" x="1506538" y="3944938"/>
          <p14:tracePt t="38037" x="1498600" y="3944938"/>
          <p14:tracePt t="38044" x="1489075" y="3944938"/>
          <p14:tracePt t="38060" x="1479550" y="3944938"/>
          <p14:tracePt t="38066" x="1470025" y="3944938"/>
          <p14:tracePt t="38076" x="1462088" y="3944938"/>
          <p14:tracePt t="38082" x="1452563" y="3944938"/>
          <p14:tracePt t="38090" x="1433513" y="3944938"/>
          <p14:tracePt t="38097" x="1425575" y="3944938"/>
          <p14:tracePt t="38105" x="1416050" y="3944938"/>
          <p14:tracePt t="38112" x="1406525" y="3944938"/>
          <p14:tracePt t="38120" x="1389063" y="3944938"/>
          <p14:tracePt t="38127" x="1370013" y="3944938"/>
          <p14:tracePt t="38135" x="1360488" y="3944938"/>
          <p14:tracePt t="38142" x="1352550" y="3944938"/>
          <p14:tracePt t="38150" x="1343025" y="3944938"/>
          <p14:tracePt t="38165" x="1333500" y="3944938"/>
          <p14:tracePt t="38173" x="1316038" y="3944938"/>
          <p14:tracePt t="38187" x="1306513" y="3944938"/>
          <p14:tracePt t="38203" x="1296988" y="3944938"/>
          <p14:tracePt t="38218" x="1279525" y="3944938"/>
          <p14:tracePt t="38226" x="1270000" y="3944938"/>
          <p14:tracePt t="38234" x="1250950" y="3944938"/>
          <p14:tracePt t="38249" x="1233488" y="3944938"/>
          <p14:tracePt t="38257" x="1206500" y="3944938"/>
          <p14:tracePt t="38264" x="1187450" y="3944938"/>
          <p14:tracePt t="38272" x="1169988" y="3944938"/>
          <p14:tracePt t="38279" x="1133475" y="3944938"/>
          <p14:tracePt t="38286" x="1114425" y="3944938"/>
          <p14:tracePt t="38294" x="1087438" y="3944938"/>
          <p14:tracePt t="38302" x="1068388" y="3971925"/>
          <p14:tracePt t="38310" x="1050925" y="3971925"/>
          <p14:tracePt t="38317" x="1031875" y="3971925"/>
          <p14:tracePt t="38326" x="1014413" y="3971925"/>
          <p14:tracePt t="38332" x="995363" y="3971925"/>
          <p14:tracePt t="38347" x="985838" y="3971925"/>
          <p14:tracePt t="38355" x="968375" y="3971925"/>
          <p14:tracePt t="38362" x="958850" y="3971925"/>
          <p14:tracePt t="38377" x="949325" y="3971925"/>
          <p14:tracePt t="38385" x="941388" y="3971925"/>
          <p14:tracePt t="38704" x="941388" y="3963988"/>
          <p14:tracePt t="38712" x="941388" y="3944938"/>
          <p14:tracePt t="38720" x="949325" y="3908425"/>
          <p14:tracePt t="38727" x="968375" y="3871913"/>
          <p14:tracePt t="38734" x="977900" y="3844925"/>
          <p14:tracePt t="38742" x="985838" y="3816350"/>
          <p14:tracePt t="38750" x="995363" y="3816350"/>
          <p14:tracePt t="38759" x="995363" y="3798888"/>
          <p14:tracePt t="38773" x="995363" y="3789363"/>
          <p14:tracePt t="38780" x="995363" y="3779838"/>
          <p14:tracePt t="38795" x="1004888" y="3771900"/>
          <p14:tracePt t="38811" x="1004888" y="3762375"/>
          <p14:tracePt t="38833" x="1014413" y="3762375"/>
          <p14:tracePt t="38842" x="1014413" y="3752850"/>
          <p14:tracePt t="38849" x="1014413" y="3743325"/>
          <p14:tracePt t="38858" x="1022350" y="3735388"/>
          <p14:tracePt t="38877" x="1022350" y="3716338"/>
          <p14:tracePt t="38886" x="1031875" y="3706813"/>
          <p14:tracePt t="38909" x="1031875" y="3698875"/>
          <p14:tracePt t="39183" x="1031875" y="3689350"/>
          <p14:tracePt t="39191" x="1031875" y="3670300"/>
          <p14:tracePt t="39198" x="1031875" y="3662363"/>
          <p14:tracePt t="39221" x="1022350" y="3652838"/>
          <p14:tracePt t="39243" x="1022350" y="3643313"/>
          <p14:tracePt t="39267" x="1022350" y="3625850"/>
          <p14:tracePt t="39275" x="1022350" y="3616325"/>
          <p14:tracePt t="39282" x="1014413" y="3606800"/>
          <p14:tracePt t="39290" x="1014413" y="3597275"/>
          <p14:tracePt t="39304" x="1014413" y="3589338"/>
          <p14:tracePt t="39320" x="1014413" y="3579813"/>
          <p14:tracePt t="39335" x="1004888" y="3579813"/>
          <p14:tracePt t="39343" x="1004888" y="3570288"/>
          <p14:tracePt t="39373" x="1004888" y="3560763"/>
          <p14:tracePt t="39380" x="1004888" y="3552825"/>
          <p14:tracePt t="39404" x="1004888" y="3543300"/>
          <p14:tracePt t="40163" x="995363" y="3533775"/>
          <p14:tracePt t="40201" x="995363" y="3524250"/>
          <p14:tracePt t="40231" x="995363" y="3516313"/>
          <p14:tracePt t="40239" x="985838" y="3516313"/>
          <p14:tracePt t="40254" x="985838" y="3487738"/>
          <p14:tracePt t="40261" x="977900" y="3479800"/>
          <p14:tracePt t="40269" x="977900" y="3470275"/>
          <p14:tracePt t="40276" x="977900" y="3460750"/>
          <p14:tracePt t="40285" x="977900" y="3451225"/>
          <p14:tracePt t="40292" x="968375" y="3433763"/>
          <p14:tracePt t="40300" x="968375" y="3414713"/>
          <p14:tracePt t="40308" x="968375" y="3406775"/>
          <p14:tracePt t="40315" x="968375" y="3397250"/>
          <p14:tracePt t="40324" x="968375" y="3387725"/>
          <p14:tracePt t="40338" x="968375" y="3378200"/>
          <p14:tracePt t="40352" x="968375" y="3370263"/>
          <p14:tracePt t="40359" x="968375" y="3360738"/>
          <p14:tracePt t="40368" x="968375" y="3351213"/>
          <p14:tracePt t="40376" x="968375" y="3341688"/>
          <p14:tracePt t="40383" x="968375" y="3333750"/>
          <p14:tracePt t="40398" x="968375" y="3324225"/>
          <p14:tracePt t="40413" x="968375" y="3314700"/>
          <p14:tracePt t="40421" x="968375" y="3305175"/>
          <p14:tracePt t="40428" x="968375" y="3297238"/>
          <p14:tracePt t="40444" x="968375" y="3287713"/>
          <p14:tracePt t="40452" x="968375" y="3268663"/>
          <p14:tracePt t="40462" x="968375" y="3260725"/>
          <p14:tracePt t="40466" x="968375" y="3241675"/>
          <p14:tracePt t="40475" x="968375" y="3232150"/>
          <p14:tracePt t="40481" x="968375" y="3224213"/>
          <p14:tracePt t="40491" x="968375" y="3214688"/>
          <p14:tracePt t="40497" x="968375" y="3187700"/>
          <p14:tracePt t="40505" x="968375" y="3178175"/>
          <p14:tracePt t="40512" x="968375" y="3159125"/>
          <p14:tracePt t="40520" x="977900" y="3151188"/>
          <p14:tracePt t="40527" x="977900" y="3132138"/>
          <p14:tracePt t="40535" x="977900" y="3122613"/>
          <p14:tracePt t="40543" x="985838" y="3095625"/>
          <p14:tracePt t="40558" x="985838" y="3086100"/>
          <p14:tracePt t="40566" x="985838" y="3078163"/>
          <p14:tracePt t="40574" x="995363" y="3068638"/>
          <p14:tracePt t="40581" x="995363" y="3041650"/>
          <p14:tracePt t="40588" x="1004888" y="3022600"/>
          <p14:tracePt t="40595" x="1004888" y="3005138"/>
          <p14:tracePt t="40604" x="1004888" y="2986088"/>
          <p14:tracePt t="40610" x="1014413" y="2976563"/>
          <p14:tracePt t="40619" x="1014413" y="2968625"/>
          <p14:tracePt t="40626" x="1022350" y="2949575"/>
          <p14:tracePt t="40634" x="1031875" y="2930525"/>
          <p14:tracePt t="40641" x="1031875" y="2922588"/>
          <p14:tracePt t="40649" x="1031875" y="2913063"/>
          <p14:tracePt t="40658" x="1031875" y="2886075"/>
          <p14:tracePt t="40664" x="1041400" y="2876550"/>
          <p14:tracePt t="40672" x="1041400" y="2867025"/>
          <p14:tracePt t="40679" x="1041400" y="2857500"/>
          <p14:tracePt t="40687" x="1050925" y="2857500"/>
          <p14:tracePt t="40694" x="1050925" y="2849563"/>
          <p14:tracePt t="40702" x="1050925" y="2840038"/>
          <p14:tracePt t="40709" x="1058863" y="2820988"/>
          <p14:tracePt t="40717" x="1058863" y="2813050"/>
          <p14:tracePt t="40725" x="1068388" y="2803525"/>
          <p14:tracePt t="40733" x="1068388" y="2784475"/>
          <p14:tracePt t="40755" x="1077913" y="2776538"/>
          <p14:tracePt t="40763" x="1077913" y="2767013"/>
          <p14:tracePt t="40801" x="1077913" y="2757488"/>
          <p14:tracePt t="40847" x="1077913" y="2740025"/>
          <p14:tracePt t="40853" x="1077913" y="2730500"/>
          <p14:tracePt t="40861" x="1077913" y="2720975"/>
          <p14:tracePt t="40869" x="1096963" y="2720975"/>
          <p14:tracePt t="40878" x="1096963" y="2711450"/>
          <p14:tracePt t="40884" x="1114425" y="2693988"/>
          <p14:tracePt t="40892" x="1114425" y="2684463"/>
          <p14:tracePt t="40900" x="1114425" y="2674938"/>
          <p14:tracePt t="40907" x="1114425" y="2667000"/>
          <p14:tracePt t="40915" x="1123950" y="2667000"/>
          <p14:tracePt t="40923" x="1123950" y="2657475"/>
          <p14:tracePt t="40930" x="1133475" y="2647950"/>
          <p14:tracePt t="40953" x="1141413" y="2647950"/>
          <p14:tracePt t="40959" x="1141413" y="2638425"/>
          <p14:tracePt t="40983" x="1141413" y="2630488"/>
          <p14:tracePt t="40991" x="1150938" y="2630488"/>
          <p14:tracePt t="40998" x="1150938" y="2620963"/>
          <p14:tracePt t="41014" x="1160463" y="2611438"/>
          <p14:tracePt t="41021" x="1160463" y="2593975"/>
          <p14:tracePt t="41302" x="1160463" y="2601913"/>
          <p14:tracePt t="41309" x="1160463" y="2611438"/>
          <p14:tracePt t="41317" x="1160463" y="2630488"/>
          <p14:tracePt t="41325" x="1160463" y="2647950"/>
          <p14:tracePt t="41333" x="1160463" y="2674938"/>
          <p14:tracePt t="41340" x="1160463" y="2693988"/>
          <p14:tracePt t="41348" x="1160463" y="2703513"/>
          <p14:tracePt t="41357" x="1160463" y="2711450"/>
          <p14:tracePt t="41363" x="1160463" y="2730500"/>
          <p14:tracePt t="41371" x="1150938" y="2740025"/>
          <p14:tracePt t="41393" x="1150938" y="2757488"/>
          <p14:tracePt t="41401" x="1141413" y="2767013"/>
          <p14:tracePt t="41408" x="1141413" y="2776538"/>
          <p14:tracePt t="41416" x="1141413" y="2794000"/>
          <p14:tracePt t="41425" x="1133475" y="2803525"/>
          <p14:tracePt t="41431" x="1133475" y="2813050"/>
          <p14:tracePt t="41446" x="1123950" y="2820988"/>
          <p14:tracePt t="41454" x="1123950" y="2830513"/>
          <p14:tracePt t="41461" x="1114425" y="2849563"/>
          <p14:tracePt t="41469" x="1104900" y="2857500"/>
          <p14:tracePt t="41477" x="1104900" y="2876550"/>
          <p14:tracePt t="41485" x="1096963" y="2894013"/>
          <p14:tracePt t="41492" x="1096963" y="2903538"/>
          <p14:tracePt t="41500" x="1087438" y="2913063"/>
          <p14:tracePt t="41507" x="1087438" y="2922588"/>
          <p14:tracePt t="41515" x="1077913" y="2940050"/>
          <p14:tracePt t="41524" x="1077913" y="2949575"/>
          <p14:tracePt t="41530" x="1077913" y="2968625"/>
          <p14:tracePt t="41537" x="1077913" y="2976563"/>
          <p14:tracePt t="41553" x="1077913" y="2986088"/>
          <p14:tracePt t="41607" x="1068388" y="2986088"/>
          <p14:tracePt t="42235" x="1068388" y="2976563"/>
          <p14:tracePt t="42259" x="1068388" y="2968625"/>
          <p14:tracePt t="42282" x="1068388" y="2959100"/>
          <p14:tracePt t="42305" x="1077913" y="2959100"/>
          <p14:tracePt t="42320" x="1077913" y="2949575"/>
          <p14:tracePt t="42342" x="1087438" y="2940050"/>
          <p14:tracePt t="42365" x="1096963" y="2930525"/>
          <p14:tracePt t="42449" x="1104900" y="2922588"/>
          <p14:tracePt t="42456" x="1114425" y="2913063"/>
          <p14:tracePt t="42464" x="1123950" y="2903538"/>
          <p14:tracePt t="42473" x="1123950" y="2886075"/>
          <p14:tracePt t="42487" x="1123950" y="2876550"/>
          <p14:tracePt t="42494" x="1133475" y="2876550"/>
          <p14:tracePt t="42509" x="1150938" y="2867025"/>
          <p14:tracePt t="42525" x="1150938" y="2857500"/>
          <p14:tracePt t="42541" x="1150938" y="2849563"/>
          <p14:tracePt t="42548" x="1160463" y="2849563"/>
          <p14:tracePt t="42632" x="1160463" y="2830513"/>
          <p14:tracePt t="42670" x="1169988" y="2820988"/>
          <p14:tracePt t="42677" x="1169988" y="2813050"/>
          <p14:tracePt t="42685" x="1177925" y="2813050"/>
          <p14:tracePt t="42700" x="1187450" y="2803525"/>
          <p14:tracePt t="42708" x="1187450" y="2794000"/>
          <p14:tracePt t="42715" x="1187450" y="2784475"/>
          <p14:tracePt t="42723" x="1196975" y="2776538"/>
          <p14:tracePt t="42737" x="1206500" y="2767013"/>
          <p14:tracePt t="42753" x="1206500" y="2757488"/>
          <p14:tracePt t="42759" x="1214438" y="2757488"/>
          <p14:tracePt t="42829" x="1223963" y="2757488"/>
          <p14:tracePt t="42835" x="1223963" y="2747963"/>
          <p14:tracePt t="42851" x="1233488" y="2740025"/>
          <p14:tracePt t="42867" x="1233488" y="2730500"/>
          <p14:tracePt t="42897" x="1243013" y="2720975"/>
          <p14:tracePt t="42912" x="1250950" y="2711450"/>
          <p14:tracePt t="42919" x="1260475" y="2703513"/>
          <p14:tracePt t="42927" x="1260475" y="2693988"/>
          <p14:tracePt t="42935" x="1270000" y="2693988"/>
          <p14:tracePt t="42957" x="1279525" y="2684463"/>
          <p14:tracePt t="43011" x="1279525" y="2674938"/>
          <p14:tracePt t="43853" x="1287463" y="2674938"/>
          <p14:tracePt t="44240" x="1296988" y="2674938"/>
          <p14:tracePt t="44293" x="1306513" y="2674938"/>
          <p14:tracePt t="44316" x="1306513" y="2684463"/>
          <p14:tracePt t="44847" x="1316038" y="2684463"/>
          <p14:tracePt t="44855" x="1316038" y="2693988"/>
          <p14:tracePt t="44871" x="1316038" y="2703513"/>
          <p14:tracePt t="44878" x="1323975" y="2703513"/>
          <p14:tracePt t="44887" x="1323975" y="2711450"/>
          <p14:tracePt t="44892" x="1333500" y="2720975"/>
          <p14:tracePt t="44899" x="1343025" y="2740025"/>
          <p14:tracePt t="44907" x="1352550" y="2767013"/>
          <p14:tracePt t="44916" x="1352550" y="2784475"/>
          <p14:tracePt t="44923" x="1360488" y="2803525"/>
          <p14:tracePt t="44931" x="1370013" y="2830513"/>
          <p14:tracePt t="44939" x="1379538" y="2867025"/>
          <p14:tracePt t="44947" x="1379538" y="2886075"/>
          <p14:tracePt t="44955" x="1397000" y="2922588"/>
          <p14:tracePt t="44961" x="1406525" y="2959100"/>
          <p14:tracePt t="44969" x="1433513" y="3032125"/>
          <p14:tracePt t="44976" x="1443038" y="3086100"/>
          <p14:tracePt t="44984" x="1470025" y="3132138"/>
          <p14:tracePt t="44993" x="1479550" y="3195638"/>
          <p14:tracePt t="44999" x="1498600" y="3268663"/>
          <p14:tracePt t="45006" x="1506538" y="3324225"/>
          <p14:tracePt t="45015" x="1516063" y="3370263"/>
          <p14:tracePt t="45022" x="1525588" y="3433763"/>
          <p14:tracePt t="45030" x="1552575" y="3506788"/>
          <p14:tracePt t="45038" x="1579563" y="3570288"/>
          <p14:tracePt t="45045" x="1589088" y="3633788"/>
          <p14:tracePt t="45051" x="1625600" y="3698875"/>
          <p14:tracePt t="45059" x="1644650" y="3752850"/>
          <p14:tracePt t="45067" x="1654175" y="3798888"/>
          <p14:tracePt t="45076" x="1662113" y="3852863"/>
          <p14:tracePt t="45082" x="1681163" y="3935413"/>
          <p14:tracePt t="45090" x="1690688" y="4027488"/>
          <p14:tracePt t="45097" x="1717675" y="4110038"/>
          <p14:tracePt t="45106" x="1744663" y="4237038"/>
          <p14:tracePt t="45113" x="1744663" y="4310063"/>
          <p14:tracePt t="45122" x="1754188" y="4373563"/>
          <p14:tracePt t="45128" x="1754188" y="4410075"/>
          <p14:tracePt t="45135" x="1771650" y="4438650"/>
          <p14:tracePt t="45143" x="1771650" y="4483100"/>
          <p14:tracePt t="45150" x="1781175" y="4519613"/>
          <p14:tracePt t="45158" x="1790700" y="4584700"/>
          <p14:tracePt t="45166" x="1800225" y="4611688"/>
          <p14:tracePt t="45174" x="1808163" y="4629150"/>
          <p14:tracePt t="45181" x="1827213" y="4648200"/>
          <p14:tracePt t="45189" x="1827213" y="4665663"/>
          <p14:tracePt t="45196" x="1836738" y="4675188"/>
          <p14:tracePt t="45205" x="1836738" y="4684713"/>
          <p14:tracePt t="45211" x="1844675" y="4694238"/>
          <p14:tracePt t="45219" x="1844675" y="4702175"/>
          <p14:tracePt t="45226" x="1854200" y="4702175"/>
          <p14:tracePt t="45234" x="1863725" y="4721225"/>
          <p14:tracePt t="45241" x="1873250" y="4721225"/>
          <p14:tracePt t="45249" x="1873250" y="4730750"/>
          <p14:tracePt t="45272" x="1873250" y="4738688"/>
          <p14:tracePt t="45287" x="1881188" y="4738688"/>
          <p14:tracePt t="45310" x="1890713" y="4748213"/>
          <p14:tracePt t="45348" x="1909763" y="4748213"/>
          <p14:tracePt t="45355" x="1917700" y="4748213"/>
          <p14:tracePt t="45364" x="1936750" y="4738688"/>
          <p14:tracePt t="45371" x="1963738" y="4730750"/>
          <p14:tracePt t="45378" x="2009775" y="4711700"/>
          <p14:tracePt t="45387" x="2036763" y="4684713"/>
          <p14:tracePt t="45393" x="2055813" y="4665663"/>
          <p14:tracePt t="45401" x="2092325" y="4648200"/>
          <p14:tracePt t="45408" x="2119313" y="4629150"/>
          <p14:tracePt t="45417" x="2136775" y="4621213"/>
          <p14:tracePt t="45425" x="2165350" y="4611688"/>
          <p14:tracePt t="45431" x="2192338" y="4602163"/>
          <p14:tracePt t="45439" x="2192338" y="4592638"/>
          <p14:tracePt t="45446" x="2201863" y="4592638"/>
          <p14:tracePt t="45454" x="2211388" y="4584700"/>
          <p14:tracePt t="45462" x="2219325" y="4584700"/>
          <p14:tracePt t="45471" x="2219325" y="4575175"/>
          <p14:tracePt t="45477" x="2228850" y="4565650"/>
          <p14:tracePt t="45499" x="2238375" y="4565650"/>
          <p14:tracePt t="45933" x="2238375" y="4556125"/>
          <p14:tracePt t="46753" x="2238375" y="4529138"/>
          <p14:tracePt t="46762" x="2238375" y="4511675"/>
          <p14:tracePt t="46769" x="2238375" y="4483100"/>
          <p14:tracePt t="46775" x="2238375" y="4446588"/>
          <p14:tracePt t="46784" x="2238375" y="4419600"/>
          <p14:tracePt t="46791" x="2238375" y="4402138"/>
          <p14:tracePt t="46799" x="2247900" y="4365625"/>
          <p14:tracePt t="46806" x="2247900" y="4329113"/>
          <p14:tracePt t="46814" x="2247900" y="4300538"/>
          <p14:tracePt t="46822" x="2247900" y="4264025"/>
          <p14:tracePt t="46830" x="2247900" y="4227513"/>
          <p14:tracePt t="46837" x="2247900" y="4191000"/>
          <p14:tracePt t="46845" x="2247900" y="4146550"/>
          <p14:tracePt t="46854" x="2247900" y="4117975"/>
          <p14:tracePt t="46859" x="2247900" y="4081463"/>
          <p14:tracePt t="46866" x="2247900" y="4064000"/>
          <p14:tracePt t="46875" x="2247900" y="4044950"/>
          <p14:tracePt t="46893" x="2247900" y="4008438"/>
          <p14:tracePt t="46897" x="2247900" y="3990975"/>
          <p14:tracePt t="46905" x="2247900" y="3971925"/>
          <p14:tracePt t="46912" x="2247900" y="3954463"/>
          <p14:tracePt t="46921" x="2247900" y="3927475"/>
          <p14:tracePt t="46928" x="2238375" y="3917950"/>
          <p14:tracePt t="46935" x="2238375" y="3898900"/>
          <p14:tracePt t="46943" x="2238375" y="3889375"/>
          <p14:tracePt t="46951" x="2228850" y="3889375"/>
          <p14:tracePt t="46958" x="2228850" y="3881438"/>
          <p14:tracePt t="46965" x="2219325" y="3871913"/>
          <p14:tracePt t="47201" x="2228850" y="3816350"/>
          <p14:tracePt t="47209" x="2247900" y="3743325"/>
          <p14:tracePt t="47216" x="2255838" y="3698875"/>
          <p14:tracePt t="47224" x="2255838" y="3670300"/>
          <p14:tracePt t="47232" x="2265363" y="3625850"/>
          <p14:tracePt t="47240" x="2265363" y="3597275"/>
          <p14:tracePt t="47247" x="2265363" y="3560763"/>
          <p14:tracePt t="47254" x="2274888" y="3516313"/>
          <p14:tracePt t="47262" x="2274888" y="3487738"/>
          <p14:tracePt t="47271" x="2284413" y="3443288"/>
          <p14:tracePt t="47277" x="2284413" y="3414713"/>
          <p14:tracePt t="47285" x="2301875" y="3360738"/>
          <p14:tracePt t="47292" x="2301875" y="3314700"/>
          <p14:tracePt t="47300" x="2301875" y="3297238"/>
          <p14:tracePt t="47307" x="2301875" y="3268663"/>
          <p14:tracePt t="47315" x="2301875" y="3251200"/>
          <p14:tracePt t="47322" x="2301875" y="3224213"/>
          <p14:tracePt t="47331" x="2301875" y="3168650"/>
          <p14:tracePt t="47338" x="2311400" y="3141663"/>
          <p14:tracePt t="47346" x="2311400" y="3122613"/>
          <p14:tracePt t="47354" x="2311400" y="3095625"/>
          <p14:tracePt t="47361" x="2311400" y="3068638"/>
          <p14:tracePt t="47370" x="2320925" y="3041650"/>
          <p14:tracePt t="47376" x="2320925" y="3005138"/>
          <p14:tracePt t="47384" x="2320925" y="2986088"/>
          <p14:tracePt t="47391" x="2320925" y="2959100"/>
          <p14:tracePt t="47399" x="2328863" y="2930525"/>
          <p14:tracePt t="47406" x="2328863" y="2913063"/>
          <p14:tracePt t="47414" x="2328863" y="2876550"/>
          <p14:tracePt t="47422" x="2328863" y="2849563"/>
          <p14:tracePt t="47430" x="2328863" y="2830513"/>
          <p14:tracePt t="47438" x="2328863" y="2813050"/>
          <p14:tracePt t="47445" x="2328863" y="2794000"/>
          <p14:tracePt t="47460" x="2328863" y="2776538"/>
          <p14:tracePt t="47467" x="2328863" y="2757488"/>
          <p14:tracePt t="47474" x="2328863" y="2747963"/>
          <p14:tracePt t="47483" x="2328863" y="2720975"/>
          <p14:tracePt t="47489" x="2328863" y="2693988"/>
          <p14:tracePt t="47498" x="2328863" y="2674938"/>
          <p14:tracePt t="47505" x="2328863" y="2638425"/>
          <p14:tracePt t="47513" x="2328863" y="2620963"/>
          <p14:tracePt t="47521" x="2328863" y="2601913"/>
          <p14:tracePt t="47528" x="2328863" y="2593975"/>
          <p14:tracePt t="47537" x="2328863" y="2584450"/>
          <p14:tracePt t="47870" x="2328863" y="2611438"/>
          <p14:tracePt t="47878" x="2328863" y="2647950"/>
          <p14:tracePt t="47886" x="2328863" y="2693988"/>
          <p14:tracePt t="47903" x="2338388" y="2794000"/>
          <p14:tracePt t="47910" x="2347913" y="2849563"/>
          <p14:tracePt t="47916" x="2357438" y="2894013"/>
          <p14:tracePt t="47923" x="2374900" y="2930525"/>
          <p14:tracePt t="47931" x="2374900" y="2976563"/>
          <p14:tracePt t="47939" x="2384425" y="3022600"/>
          <p14:tracePt t="47946" x="2384425" y="3078163"/>
          <p14:tracePt t="47954" x="2393950" y="3105150"/>
          <p14:tracePt t="47962" x="2393950" y="3132138"/>
          <p14:tracePt t="47970" x="2393950" y="3187700"/>
          <p14:tracePt t="47976" x="2401888" y="3232150"/>
          <p14:tracePt t="47984" x="2401888" y="3260725"/>
          <p14:tracePt t="47991" x="2401888" y="3278188"/>
          <p14:tracePt t="48000" x="2401888" y="3297238"/>
          <p14:tracePt t="48006" x="2401888" y="3324225"/>
          <p14:tracePt t="48015" x="2401888" y="3341688"/>
          <p14:tracePt t="48022" x="2401888" y="3360738"/>
          <p14:tracePt t="48030" x="2401888" y="3378200"/>
          <p14:tracePt t="48037" x="2401888" y="3414713"/>
          <p14:tracePt t="48045" x="2401888" y="3433763"/>
          <p14:tracePt t="48054" x="2401888" y="3451225"/>
          <p14:tracePt t="48060" x="2401888" y="3460750"/>
          <p14:tracePt t="48067" x="2401888" y="3470275"/>
          <p14:tracePt t="48075" x="2401888" y="3487738"/>
          <p14:tracePt t="48083" x="2401888" y="3506788"/>
          <p14:tracePt t="48090" x="2401888" y="3533775"/>
          <p14:tracePt t="48098" x="2401888" y="3570288"/>
          <p14:tracePt t="48105" x="2401888" y="3589338"/>
          <p14:tracePt t="48113" x="2401888" y="3625850"/>
          <p14:tracePt t="48121" x="2401888" y="3633788"/>
          <p14:tracePt t="48129" x="2401888" y="3670300"/>
          <p14:tracePt t="48137" x="2401888" y="3689350"/>
          <p14:tracePt t="48143" x="2401888" y="3706813"/>
          <p14:tracePt t="48153" x="2401888" y="3735388"/>
          <p14:tracePt t="48159" x="2401888" y="3743325"/>
          <p14:tracePt t="48173" x="2401888" y="3752850"/>
          <p14:tracePt t="48220" x="2401888" y="3762375"/>
          <p14:tracePt t="48228" x="2401888" y="3779838"/>
          <p14:tracePt t="48236" x="2401888" y="3798888"/>
          <p14:tracePt t="48242" x="2401888" y="3825875"/>
          <p14:tracePt t="48251" x="2401888" y="3852863"/>
          <p14:tracePt t="48257" x="2401888" y="3871913"/>
          <p14:tracePt t="48265" x="2401888" y="3898900"/>
          <p14:tracePt t="48272" x="2401888" y="3908425"/>
          <p14:tracePt t="48281" x="2401888" y="3917950"/>
          <p14:tracePt t="48288" x="2401888" y="3927475"/>
          <p14:tracePt t="48563" x="2384425" y="3881438"/>
          <p14:tracePt t="48569" x="2328863" y="3835400"/>
          <p14:tracePt t="48577" x="2265363" y="3771900"/>
          <p14:tracePt t="48585" x="2228850" y="3698875"/>
          <p14:tracePt t="48592" x="2192338" y="3652838"/>
          <p14:tracePt t="48600" x="2174875" y="3625850"/>
          <p14:tracePt t="48607" x="2136775" y="3579813"/>
          <p14:tracePt t="48615" x="2109788" y="3516313"/>
          <p14:tracePt t="48624" x="2063750" y="3479800"/>
          <p14:tracePt t="48630" x="2046288" y="3433763"/>
          <p14:tracePt t="48638" x="2019300" y="3387725"/>
          <p14:tracePt t="48644" x="2000250" y="3360738"/>
          <p14:tracePt t="48654" x="1973263" y="3305175"/>
          <p14:tracePt t="48661" x="1954213" y="3260725"/>
          <p14:tracePt t="48669" x="1946275" y="3214688"/>
          <p14:tracePt t="48675" x="1936750" y="3168650"/>
          <p14:tracePt t="48684" x="1917700" y="3141663"/>
          <p14:tracePt t="48691" x="1909763" y="3086100"/>
          <p14:tracePt t="48699" x="1909763" y="3059113"/>
          <p14:tracePt t="48707" x="1909763" y="3041650"/>
          <p14:tracePt t="48713" x="1909763" y="3013075"/>
          <p14:tracePt t="48721" x="1909763" y="2995613"/>
          <p14:tracePt t="48729" x="1909763" y="2986088"/>
          <p14:tracePt t="48737" x="1909763" y="2949575"/>
          <p14:tracePt t="48744" x="1909763" y="2940050"/>
          <p14:tracePt t="48753" x="1909763" y="2922588"/>
          <p14:tracePt t="48759" x="1909763" y="2913063"/>
          <p14:tracePt t="48782" x="1900238" y="2913063"/>
          <p14:tracePt t="48827" x="1900238" y="2894013"/>
          <p14:tracePt t="48836" x="1873250" y="2886075"/>
          <p14:tracePt t="48843" x="1863725" y="2867025"/>
          <p14:tracePt t="48850" x="1854200" y="2857500"/>
          <p14:tracePt t="48858" x="1844675" y="2840038"/>
          <p14:tracePt t="48871" x="1836738" y="2830513"/>
          <p14:tracePt t="48876" x="1836738" y="2820988"/>
          <p14:tracePt t="48881" x="1827213" y="2813050"/>
          <p14:tracePt t="48889" x="1808163" y="2784475"/>
          <p14:tracePt t="48896" x="1800225" y="2784475"/>
          <p14:tracePt t="48904" x="1790700" y="2776538"/>
          <p14:tracePt t="48911" x="1781175" y="2776538"/>
          <p14:tracePt t="48942" x="1781175" y="2767013"/>
          <p14:tracePt t="48980" x="1771650" y="2767013"/>
          <p14:tracePt t="48995" x="1771650" y="2757488"/>
          <p14:tracePt t="49003" x="1763713" y="2757488"/>
          <p14:tracePt t="49011" x="1763713" y="2747963"/>
          <p14:tracePt t="49018" x="1763713" y="2740025"/>
          <p14:tracePt t="49025" x="1754188" y="2720975"/>
          <p14:tracePt t="49033" x="1735138" y="2711450"/>
          <p14:tracePt t="49048" x="1727200" y="2703513"/>
          <p14:tracePt t="49055" x="1727200" y="2693988"/>
          <p14:tracePt t="49064" x="1717675" y="2684463"/>
          <p14:tracePt t="49072" x="1717675" y="2674938"/>
          <p14:tracePt t="49306" x="1717675" y="2684463"/>
          <p14:tracePt t="49314" x="1727200" y="2693988"/>
          <p14:tracePt t="49320" x="1727200" y="2703513"/>
          <p14:tracePt t="49337" x="1727200" y="2711450"/>
          <p14:tracePt t="49352" x="1727200" y="2720975"/>
          <p14:tracePt t="49358" x="1735138" y="2730500"/>
          <p14:tracePt t="49373" x="1744663" y="2740025"/>
          <p14:tracePt t="49382" x="1744663" y="2747963"/>
          <p14:tracePt t="49396" x="1754188" y="2757488"/>
          <p14:tracePt t="49404" x="1763713" y="2776538"/>
          <p14:tracePt t="49412" x="1763713" y="2784475"/>
          <p14:tracePt t="49427" x="1771650" y="2803525"/>
          <p14:tracePt t="49450" x="1771650" y="2813050"/>
          <p14:tracePt t="49464" x="1781175" y="2820988"/>
          <p14:tracePt t="49486" x="1781175" y="2830513"/>
          <p14:tracePt t="49495" x="1781175" y="2840038"/>
          <p14:tracePt t="49503" x="1781175" y="2849563"/>
          <p14:tracePt t="49510" x="1790700" y="2867025"/>
          <p14:tracePt t="49517" x="1790700" y="2876550"/>
          <p14:tracePt t="49525" x="1790700" y="2886075"/>
          <p14:tracePt t="49539" x="1790700" y="2894013"/>
          <p14:tracePt t="49547" x="1790700" y="2903538"/>
          <p14:tracePt t="49555" x="1790700" y="2913063"/>
          <p14:tracePt t="49562" x="1790700" y="2922588"/>
          <p14:tracePt t="49570" x="1790700" y="2930525"/>
          <p14:tracePt t="49577" x="1790700" y="2949575"/>
          <p14:tracePt t="49593" x="1790700" y="2959100"/>
          <p14:tracePt t="49602" x="1790700" y="2976563"/>
          <p14:tracePt t="49607" x="1790700" y="2986088"/>
          <p14:tracePt t="49615" x="1790700" y="2995613"/>
          <p14:tracePt t="49622" x="1790700" y="3005138"/>
          <p14:tracePt t="49630" x="1790700" y="3013075"/>
          <p14:tracePt t="49645" x="1790700" y="3032125"/>
          <p14:tracePt t="49654" x="1790700" y="3041650"/>
          <p14:tracePt t="49660" x="1790700" y="3059113"/>
          <p14:tracePt t="49669" x="1790700" y="3068638"/>
          <p14:tracePt t="49675" x="1790700" y="3078163"/>
          <p14:tracePt t="49684" x="1790700" y="3086100"/>
          <p14:tracePt t="49691" x="1781175" y="3095625"/>
          <p14:tracePt t="49698" x="1781175" y="3105150"/>
          <p14:tracePt t="49705" x="1781175" y="3114675"/>
          <p14:tracePt t="49714" x="1781175" y="3122613"/>
          <p14:tracePt t="49721" x="1781175" y="3132138"/>
          <p14:tracePt t="49729" x="1781175" y="3141663"/>
          <p14:tracePt t="49737" x="1771650" y="3141663"/>
          <p14:tracePt t="49752" x="1771650" y="3151188"/>
          <p14:tracePt t="49767" x="1763713" y="3168650"/>
          <p14:tracePt t="49774" x="1763713" y="3178175"/>
          <p14:tracePt t="49782" x="1763713" y="3187700"/>
          <p14:tracePt t="49789" x="1763713" y="3195638"/>
          <p14:tracePt t="49797" x="1754188" y="3205163"/>
          <p14:tracePt t="49804" x="1754188" y="3214688"/>
          <p14:tracePt t="49813" x="1754188" y="3251200"/>
          <p14:tracePt t="49820" x="1754188" y="3260725"/>
          <p14:tracePt t="49827" x="1754188" y="3268663"/>
          <p14:tracePt t="49836" x="1754188" y="3278188"/>
          <p14:tracePt t="49843" x="1754188" y="3287713"/>
          <p14:tracePt t="49852" x="1754188" y="3297238"/>
          <p14:tracePt t="49858" x="1744663" y="3305175"/>
          <p14:tracePt t="49870" x="1744663" y="3314700"/>
          <p14:tracePt t="49888" x="1744663" y="3333750"/>
          <p14:tracePt t="49896" x="1744663" y="3351213"/>
          <p14:tracePt t="49903" x="1744663" y="3370263"/>
          <p14:tracePt t="49911" x="1735138" y="3397250"/>
          <p14:tracePt t="49919" x="1735138" y="3414713"/>
          <p14:tracePt t="49927" x="1735138" y="3451225"/>
          <p14:tracePt t="49936" x="1735138" y="3479800"/>
          <p14:tracePt t="49941" x="1735138" y="3506788"/>
          <p14:tracePt t="49949" x="1735138" y="3524250"/>
          <p14:tracePt t="49956" x="1735138" y="3560763"/>
          <p14:tracePt t="49965" x="1735138" y="3579813"/>
          <p14:tracePt t="49971" x="1735138" y="3616325"/>
          <p14:tracePt t="49979" x="1735138" y="3625850"/>
          <p14:tracePt t="49987" x="1735138" y="3662363"/>
          <p14:tracePt t="49995" x="1735138" y="3679825"/>
          <p14:tracePt t="50003" x="1735138" y="3698875"/>
          <p14:tracePt t="50010" x="1735138" y="3716338"/>
          <p14:tracePt t="50019" x="1735138" y="3743325"/>
          <p14:tracePt t="50025" x="1735138" y="3762375"/>
          <p14:tracePt t="50032" x="1735138" y="3771900"/>
          <p14:tracePt t="50048" x="1735138" y="3798888"/>
          <p14:tracePt t="50055" x="1735138" y="3816350"/>
          <p14:tracePt t="50062" x="1735138" y="3835400"/>
          <p14:tracePt t="50070" x="1735138" y="3852863"/>
          <p14:tracePt t="50078" x="1735138" y="3871913"/>
          <p14:tracePt t="50086" x="1735138" y="3898900"/>
          <p14:tracePt t="50094" x="1735138" y="3917950"/>
          <p14:tracePt t="50102" x="1735138" y="3927475"/>
          <p14:tracePt t="50109" x="1735138" y="3935413"/>
          <p14:tracePt t="50116" x="1735138" y="3944938"/>
          <p14:tracePt t="50124" x="1735138" y="3954463"/>
          <p14:tracePt t="50268" x="1735138" y="3963988"/>
          <p14:tracePt t="51659" x="1735138" y="3954463"/>
          <p14:tracePt t="51667" x="1735138" y="3944938"/>
          <p14:tracePt t="51674" x="1735138" y="3935413"/>
          <p14:tracePt t="51683" x="1717675" y="3927475"/>
          <p14:tracePt t="51689" x="1717675" y="3917950"/>
          <p14:tracePt t="51697" x="1708150" y="3908425"/>
          <p14:tracePt t="51704" x="1708150" y="3898900"/>
          <p14:tracePt t="51712" x="1708150" y="3889375"/>
          <p14:tracePt t="51719" x="1698625" y="3881438"/>
          <p14:tracePt t="51727" x="1698625" y="3862388"/>
          <p14:tracePt t="51735" x="1690688" y="3852863"/>
          <p14:tracePt t="51743" x="1690688" y="3825875"/>
          <p14:tracePt t="51750" x="1681163" y="3798888"/>
          <p14:tracePt t="51757" x="1671638" y="3771900"/>
          <p14:tracePt t="51765" x="1671638" y="3735388"/>
          <p14:tracePt t="51772" x="1662113" y="3706813"/>
          <p14:tracePt t="51780" x="1662113" y="3689350"/>
          <p14:tracePt t="51787" x="1654175" y="3662363"/>
          <p14:tracePt t="51795" x="1654175" y="3633788"/>
          <p14:tracePt t="51803" x="1644650" y="3616325"/>
          <p14:tracePt t="51811" x="1644650" y="3579813"/>
          <p14:tracePt t="51819" x="1635125" y="3543300"/>
          <p14:tracePt t="51826" x="1635125" y="3516313"/>
          <p14:tracePt t="51834" x="1617663" y="3451225"/>
          <p14:tracePt t="51841" x="1617663" y="3433763"/>
          <p14:tracePt t="51849" x="1617663" y="3406775"/>
          <p14:tracePt t="51856" x="1617663" y="3387725"/>
          <p14:tracePt t="51864" x="1617663" y="3360738"/>
          <p14:tracePt t="51871" x="1617663" y="3333750"/>
          <p14:tracePt t="51879" x="1617663" y="3278188"/>
          <p14:tracePt t="51902" x="1625600" y="3168650"/>
          <p14:tracePt t="51909" x="1625600" y="3114675"/>
          <p14:tracePt t="51918" x="1635125" y="3068638"/>
          <p14:tracePt t="51925" x="1635125" y="3041650"/>
          <p14:tracePt t="51934" x="1635125" y="3013075"/>
          <p14:tracePt t="51940" x="1644650" y="2976563"/>
          <p14:tracePt t="51947" x="1644650" y="2949575"/>
          <p14:tracePt t="51955" x="1644650" y="2922588"/>
          <p14:tracePt t="51963" x="1654175" y="2894013"/>
          <p14:tracePt t="51970" x="1654175" y="2857500"/>
          <p14:tracePt t="51978" x="1662113" y="2830513"/>
          <p14:tracePt t="51985" x="1662113" y="2803525"/>
          <p14:tracePt t="51993" x="1662113" y="2776538"/>
          <p14:tracePt t="52002" x="1671638" y="2740025"/>
          <p14:tracePt t="52009" x="1671638" y="2730500"/>
          <p14:tracePt t="52018" x="1671638" y="2693988"/>
          <p14:tracePt t="52023" x="1681163" y="2674938"/>
          <p14:tracePt t="52031" x="1681163" y="2657475"/>
          <p14:tracePt t="52038" x="1698625" y="2630488"/>
          <p14:tracePt t="52047" x="1708150" y="2611438"/>
          <p14:tracePt t="52055" x="1708150" y="2584450"/>
          <p14:tracePt t="52062" x="1727200" y="2574925"/>
          <p14:tracePt t="52070" x="1727200" y="2565400"/>
          <p14:tracePt t="52076" x="1735138" y="2547938"/>
          <p14:tracePt t="52085" x="1735138" y="2538413"/>
          <p14:tracePt t="52092" x="1744663" y="2538413"/>
          <p14:tracePt t="52101" x="1744663" y="2528888"/>
          <p14:tracePt t="52106" x="1744663" y="2520950"/>
          <p14:tracePt t="56035" x="1754188" y="2528888"/>
          <p14:tracePt t="56042" x="1754188" y="2547938"/>
          <p14:tracePt t="56058" x="1763713" y="2557463"/>
          <p14:tracePt t="56073" x="1763713" y="2565400"/>
          <p14:tracePt t="56081" x="1771650" y="2565400"/>
          <p14:tracePt t="56096" x="1771650" y="2574925"/>
          <p14:tracePt t="56112" x="1771650" y="2584450"/>
          <p14:tracePt t="56149" x="1781175" y="2593975"/>
          <p14:tracePt t="56529" x="1781175" y="2601913"/>
          <p14:tracePt t="56551" x="1790700" y="2611438"/>
          <p14:tracePt t="56559" x="1790700" y="2620963"/>
          <p14:tracePt t="56566" x="1800225" y="2620963"/>
          <p14:tracePt t="56582" x="1800225" y="2630488"/>
          <p14:tracePt t="56590" x="1808163" y="2638425"/>
          <p14:tracePt t="56605" x="1817688" y="2647950"/>
          <p14:tracePt t="56614" x="1817688" y="2657475"/>
          <p14:tracePt t="56620" x="1817688" y="2674938"/>
          <p14:tracePt t="56628" x="1827213" y="2674938"/>
          <p14:tracePt t="56635" x="1827213" y="2684463"/>
          <p14:tracePt t="56650" x="1844675" y="2693988"/>
          <p14:tracePt t="56658" x="1854200" y="2711450"/>
          <p14:tracePt t="56666" x="1854200" y="2720975"/>
          <p14:tracePt t="56674" x="1854200" y="2730500"/>
          <p14:tracePt t="56682" x="1863725" y="2740025"/>
          <p14:tracePt t="56689" x="1863725" y="2747963"/>
          <p14:tracePt t="56698" x="1863725" y="2757488"/>
          <p14:tracePt t="56704" x="1863725" y="2767013"/>
          <p14:tracePt t="56720" x="1873250" y="2776538"/>
          <p14:tracePt t="56727" x="1873250" y="2784475"/>
          <p14:tracePt t="56734" x="1873250" y="2794000"/>
          <p14:tracePt t="56742" x="1881188" y="2803525"/>
          <p14:tracePt t="56750" x="1881188" y="2820988"/>
          <p14:tracePt t="56757" x="1890713" y="2820988"/>
          <p14:tracePt t="56765" x="1890713" y="2830513"/>
          <p14:tracePt t="56773" x="1890713" y="2840038"/>
          <p14:tracePt t="56788" x="1890713" y="2849563"/>
          <p14:tracePt t="56795" x="1900238" y="2857500"/>
          <p14:tracePt t="56810" x="1900238" y="2867025"/>
          <p14:tracePt t="56817" x="1909763" y="2886075"/>
          <p14:tracePt t="56833" x="1909763" y="2894013"/>
          <p14:tracePt t="56841" x="1917700" y="2913063"/>
          <p14:tracePt t="56849" x="1917700" y="2930525"/>
          <p14:tracePt t="56856" x="1927225" y="2949575"/>
          <p14:tracePt t="56865" x="1927225" y="2968625"/>
          <p14:tracePt t="56871" x="1927225" y="2986088"/>
          <p14:tracePt t="56879" x="1936750" y="2995613"/>
          <p14:tracePt t="56886" x="1936750" y="3005138"/>
          <p14:tracePt t="56899" x="1936750" y="3013075"/>
          <p14:tracePt t="56908" x="1936750" y="3022600"/>
          <p14:tracePt t="56916" x="1936750" y="3041650"/>
          <p14:tracePt t="56924" x="1936750" y="3059113"/>
          <p14:tracePt t="56932" x="1954213" y="3086100"/>
          <p14:tracePt t="56939" x="1954213" y="3105150"/>
          <p14:tracePt t="56948" x="1963738" y="3151188"/>
          <p14:tracePt t="56955" x="1963738" y="3178175"/>
          <p14:tracePt t="56962" x="1973263" y="3205163"/>
          <p14:tracePt t="56970" x="1973263" y="3241675"/>
          <p14:tracePt t="56977" x="1982788" y="3268663"/>
          <p14:tracePt t="56984" x="1982788" y="3287713"/>
          <p14:tracePt t="56993" x="1982788" y="3324225"/>
          <p14:tracePt t="57000" x="1982788" y="3351213"/>
          <p14:tracePt t="57008" x="1982788" y="3370263"/>
          <p14:tracePt t="57015" x="1982788" y="3387725"/>
          <p14:tracePt t="57023" x="1982788" y="3406775"/>
          <p14:tracePt t="57031" x="1982788" y="3424238"/>
          <p14:tracePt t="57038" x="1982788" y="3443288"/>
          <p14:tracePt t="57047" x="1982788" y="3470275"/>
          <p14:tracePt t="57053" x="1982788" y="3497263"/>
          <p14:tracePt t="57061" x="1982788" y="3533775"/>
          <p14:tracePt t="57068" x="1982788" y="3560763"/>
          <p14:tracePt t="57077" x="1982788" y="3570288"/>
          <p14:tracePt t="57083" x="1982788" y="3589338"/>
          <p14:tracePt t="57092" x="1982788" y="3616325"/>
          <p14:tracePt t="57099" x="1982788" y="3643313"/>
          <p14:tracePt t="57107" x="1982788" y="3652838"/>
          <p14:tracePt t="57114" x="1982788" y="3670300"/>
          <p14:tracePt t="57131" x="1982788" y="3679825"/>
          <p14:tracePt t="57137" x="1982788" y="3689350"/>
          <p14:tracePt t="57145" x="1982788" y="3706813"/>
          <p14:tracePt t="57152" x="1982788" y="3725863"/>
          <p14:tracePt t="57160" x="1982788" y="3743325"/>
          <p14:tracePt t="57167" x="1982788" y="3762375"/>
          <p14:tracePt t="57175" x="1982788" y="3779838"/>
          <p14:tracePt t="57182" x="1982788" y="3798888"/>
          <p14:tracePt t="57190" x="1982788" y="3816350"/>
          <p14:tracePt t="57206" x="1982788" y="3835400"/>
          <p14:tracePt t="57214" x="1982788" y="3844925"/>
          <p14:tracePt t="57228" x="1982788" y="3862388"/>
          <p14:tracePt t="57236" x="1973263" y="3871913"/>
          <p14:tracePt t="57244" x="1973263" y="3889375"/>
          <p14:tracePt t="57250" x="1973263" y="3908425"/>
          <p14:tracePt t="57259" x="1973263" y="3917950"/>
          <p14:tracePt t="57266" x="1973263" y="3963988"/>
          <p14:tracePt t="57273" x="1973263" y="3981450"/>
          <p14:tracePt t="57282" x="1973263" y="4008438"/>
          <p14:tracePt t="57289" x="1973263" y="4037013"/>
          <p14:tracePt t="57297" x="1973263" y="4054475"/>
          <p14:tracePt t="57304" x="1973263" y="4081463"/>
          <p14:tracePt t="57312" x="1973263" y="4127500"/>
          <p14:tracePt t="57319" x="1973263" y="4137025"/>
          <p14:tracePt t="57327" x="1973263" y="4154488"/>
          <p14:tracePt t="57334" x="1973263" y="4164013"/>
          <p14:tracePt t="57349" x="1982788" y="4164013"/>
          <p14:tracePt t="57357" x="1982788" y="4183063"/>
          <p14:tracePt t="57366" x="2000250" y="4191000"/>
          <p14:tracePt t="57373" x="2000250" y="4210050"/>
          <p14:tracePt t="57381" x="2009775" y="4237038"/>
          <p14:tracePt t="57388" x="2019300" y="4256088"/>
          <p14:tracePt t="57397" x="2027238" y="4300538"/>
          <p14:tracePt t="57403" x="2036763" y="4319588"/>
          <p14:tracePt t="57411" x="2046288" y="4337050"/>
          <p14:tracePt t="57418" x="2046288" y="4346575"/>
          <p14:tracePt t="57426" x="2046288" y="4356100"/>
          <p14:tracePt t="57434" x="2055813" y="4356100"/>
          <p14:tracePt t="57441" x="2055813" y="4365625"/>
          <p14:tracePt t="57471" x="2055813" y="4373563"/>
          <p14:tracePt t="57480" x="2063750" y="4373563"/>
          <p14:tracePt t="57501" x="2073275" y="4383088"/>
          <p14:tracePt t="57516" x="2082800" y="4392613"/>
          <p14:tracePt t="57524" x="2092325" y="4402138"/>
          <p14:tracePt t="57532" x="2109788" y="4410075"/>
          <p14:tracePt t="57540" x="2128838" y="4429125"/>
          <p14:tracePt t="57548" x="2136775" y="4429125"/>
          <p14:tracePt t="57555" x="2174875" y="4446588"/>
          <p14:tracePt t="57565" x="2182813" y="4456113"/>
          <p14:tracePt t="57577" x="2201863" y="4465638"/>
          <p14:tracePt t="57585" x="2211388" y="4465638"/>
          <p14:tracePt t="57593" x="2219325" y="4465638"/>
          <p14:tracePt t="57600" x="2228850" y="4465638"/>
          <p14:tracePt t="57608" x="2228850" y="4475163"/>
          <p14:tracePt t="57615" x="2238375" y="4475163"/>
          <p14:tracePt t="57624" x="2247900" y="4475163"/>
          <p14:tracePt t="57631" x="2255838" y="4475163"/>
          <p14:tracePt t="57639" x="2274888" y="4483100"/>
          <p14:tracePt t="57647" x="2284413" y="4483100"/>
          <p14:tracePt t="57654" x="2301875" y="4483100"/>
          <p14:tracePt t="57662" x="2320925" y="4483100"/>
          <p14:tracePt t="57668" x="2347913" y="4483100"/>
          <p14:tracePt t="57677" x="2374900" y="4483100"/>
          <p14:tracePt t="57683" x="2411413" y="4483100"/>
          <p14:tracePt t="57692" x="2430463" y="4483100"/>
          <p14:tracePt t="57699" x="2447925" y="4483100"/>
          <p14:tracePt t="57707" x="2474913" y="4475163"/>
          <p14:tracePt t="57715" x="2493963" y="4475163"/>
          <p14:tracePt t="57722" x="2511425" y="4475163"/>
          <p14:tracePt t="57731" x="2520950" y="4475163"/>
          <p14:tracePt t="57737" x="2520950" y="4465638"/>
          <p14:tracePt t="57745" x="2530475" y="4465638"/>
          <p14:tracePt t="57752" x="2540000" y="4465638"/>
          <p14:tracePt t="57760" x="2547938" y="4456113"/>
          <p14:tracePt t="57768" x="2557463" y="4456113"/>
          <p14:tracePt t="57776" x="2566988" y="4438650"/>
          <p14:tracePt t="57783" x="2576513" y="4438650"/>
          <p14:tracePt t="57791" x="2576513" y="4429125"/>
          <p14:tracePt t="57814" x="2584450" y="4419600"/>
          <p14:tracePt t="57830" x="2593975" y="4419600"/>
          <p14:tracePt t="57836" x="2593975" y="4410075"/>
          <p14:tracePt t="57844" x="2613025" y="4402138"/>
          <p14:tracePt t="57851" x="2613025" y="4373563"/>
          <p14:tracePt t="57859" x="2630488" y="4346575"/>
          <p14:tracePt t="57867" x="2640013" y="4329113"/>
          <p14:tracePt t="57875" x="2649538" y="4310063"/>
          <p14:tracePt t="57884" x="2649538" y="4273550"/>
          <p14:tracePt t="57902" x="2657475" y="4210050"/>
          <p14:tracePt t="57905" x="2657475" y="4173538"/>
          <p14:tracePt t="57914" x="2657475" y="4154488"/>
          <p14:tracePt t="57920" x="2657475" y="4137025"/>
          <p14:tracePt t="57928" x="2657475" y="4117975"/>
          <p14:tracePt t="57935" x="2657475" y="4100513"/>
          <p14:tracePt t="57943" x="2657475" y="4090988"/>
          <p14:tracePt t="57965" x="2657475" y="4081463"/>
          <p14:tracePt t="57996" x="2657475" y="4073525"/>
          <p14:tracePt t="58011" x="2649538" y="4073525"/>
          <p14:tracePt t="61935" x="2630488" y="4073525"/>
          <p14:tracePt t="61942" x="2584450" y="4081463"/>
          <p14:tracePt t="61949" x="2540000" y="4100513"/>
          <p14:tracePt t="61957" x="2511425" y="4110038"/>
          <p14:tracePt t="61964" x="2457450" y="4127500"/>
          <p14:tracePt t="61972" x="2420938" y="4137025"/>
          <p14:tracePt t="61980" x="2384425" y="4146550"/>
          <p14:tracePt t="61987" x="2338388" y="4154488"/>
          <p14:tracePt t="61996" x="2301875" y="4154488"/>
          <p14:tracePt t="62003" x="2255838" y="4164013"/>
          <p14:tracePt t="62011" x="2228850" y="4164013"/>
          <p14:tracePt t="62018" x="2192338" y="4164013"/>
          <p14:tracePt t="62025" x="2165350" y="4164013"/>
          <p14:tracePt t="62033" x="2136775" y="4164013"/>
          <p14:tracePt t="62041" x="2119313" y="4164013"/>
          <p14:tracePt t="62048" x="2092325" y="4164013"/>
          <p14:tracePt t="62056" x="2063750" y="4164013"/>
          <p14:tracePt t="62063" x="2046288" y="4164013"/>
          <p14:tracePt t="62071" x="2009775" y="4154488"/>
          <p14:tracePt t="62079" x="1990725" y="4146550"/>
          <p14:tracePt t="62085" x="1990725" y="4137025"/>
          <p14:tracePt t="62095" x="1973263" y="4127500"/>
          <p14:tracePt t="62101" x="1954213" y="4117975"/>
          <p14:tracePt t="62109" x="1936750" y="4110038"/>
          <p14:tracePt t="62115" x="1927225" y="4110038"/>
          <p14:tracePt t="62124" x="1927225" y="4100513"/>
          <p14:tracePt t="62131" x="1917700" y="4100513"/>
          <p14:tracePt t="62138" x="1909763" y="4090988"/>
          <p14:tracePt t="62147" x="1900238" y="4090988"/>
          <p14:tracePt t="62154" x="1900238" y="4081463"/>
          <p14:tracePt t="62162" x="1890713" y="4073525"/>
          <p14:tracePt t="62169" x="1881188" y="4064000"/>
          <p14:tracePt t="62178" x="1873250" y="4044950"/>
          <p14:tracePt t="62184" x="1863725" y="4027488"/>
          <p14:tracePt t="62192" x="1854200" y="4008438"/>
          <p14:tracePt t="62199" x="1844675" y="3990975"/>
          <p14:tracePt t="62207" x="1844675" y="3971925"/>
          <p14:tracePt t="62214" x="1836738" y="3944938"/>
          <p14:tracePt t="62222" x="1836738" y="3917950"/>
          <p14:tracePt t="62229" x="1836738" y="3908425"/>
          <p14:tracePt t="62237" x="1827213" y="3889375"/>
          <p14:tracePt t="62246" x="1827213" y="3871913"/>
          <p14:tracePt t="62253" x="1827213" y="3852863"/>
          <p14:tracePt t="62261" x="1827213" y="3844925"/>
          <p14:tracePt t="62268" x="1827213" y="3825875"/>
          <p14:tracePt t="62275" x="1827213" y="3808413"/>
          <p14:tracePt t="62283" x="1827213" y="3789363"/>
          <p14:tracePt t="62291" x="1827213" y="3762375"/>
          <p14:tracePt t="62298" x="1827213" y="3743325"/>
          <p14:tracePt t="62306" x="1808163" y="3725863"/>
          <p14:tracePt t="62313" x="1808163" y="3698875"/>
          <p14:tracePt t="62321" x="1808163" y="3670300"/>
          <p14:tracePt t="62329" x="1808163" y="3643313"/>
          <p14:tracePt t="62336" x="1808163" y="3606800"/>
          <p14:tracePt t="62344" x="1808163" y="3570288"/>
          <p14:tracePt t="62352" x="1808163" y="3524250"/>
          <p14:tracePt t="62358" x="1808163" y="3516313"/>
          <p14:tracePt t="62366" x="1808163" y="3497263"/>
          <p14:tracePt t="62374" x="1808163" y="3479800"/>
          <p14:tracePt t="62381" x="1808163" y="3460750"/>
          <p14:tracePt t="62389" x="1808163" y="3443288"/>
          <p14:tracePt t="62396" x="1817688" y="3397250"/>
          <p14:tracePt t="62405" x="1817688" y="3360738"/>
          <p14:tracePt t="62412" x="1827213" y="3324225"/>
          <p14:tracePt t="62420" x="1827213" y="3297238"/>
          <p14:tracePt t="62427" x="1836738" y="3268663"/>
          <p14:tracePt t="62434" x="1836738" y="3232150"/>
          <p14:tracePt t="62444" x="1844675" y="3195638"/>
          <p14:tracePt t="62450" x="1844675" y="3168650"/>
          <p14:tracePt t="62458" x="1854200" y="3141663"/>
          <p14:tracePt t="62465" x="1854200" y="3122613"/>
          <p14:tracePt t="62473" x="1863725" y="3105150"/>
          <p14:tracePt t="62480" x="1863725" y="3086100"/>
          <p14:tracePt t="62487" x="1863725" y="3059113"/>
          <p14:tracePt t="62496" x="1863725" y="3041650"/>
          <p14:tracePt t="62503" x="1863725" y="3032125"/>
          <p14:tracePt t="62512" x="1863725" y="3013075"/>
          <p14:tracePt t="62518" x="1863725" y="2995613"/>
          <p14:tracePt t="62528" x="1873250" y="2976563"/>
          <p14:tracePt t="62533" x="1873250" y="2949575"/>
          <p14:tracePt t="62541" x="1873250" y="2922588"/>
          <p14:tracePt t="62549" x="1873250" y="2876550"/>
          <p14:tracePt t="62556" x="1873250" y="2849563"/>
          <p14:tracePt t="62563" x="1873250" y="2803525"/>
          <p14:tracePt t="62572" x="1873250" y="2767013"/>
          <p14:tracePt t="62579" x="1873250" y="2720975"/>
          <p14:tracePt t="62587" x="1873250" y="2647950"/>
          <p14:tracePt t="62595" x="1873250" y="2611438"/>
          <p14:tracePt t="62602" x="1881188" y="2565400"/>
          <p14:tracePt t="62611" x="1881188" y="2538413"/>
          <p14:tracePt t="62618" x="1881188" y="2492375"/>
          <p14:tracePt t="62625" x="1881188" y="2465388"/>
          <p14:tracePt t="62632" x="1881188" y="2447925"/>
          <p14:tracePt t="62640" x="1881188" y="2428875"/>
          <p14:tracePt t="62647" x="1881188" y="2419350"/>
          <p14:tracePt t="62701" x="1881188" y="2411413"/>
          <p14:tracePt t="62724" x="1881188" y="2401888"/>
          <p14:tracePt t="62738" x="1873250" y="2401888"/>
          <p14:tracePt t="62746" x="1873250" y="2392363"/>
          <p14:tracePt t="62754" x="1863725" y="2392363"/>
          <p14:tracePt t="62769" x="1854200" y="2392363"/>
          <p14:tracePt t="62777" x="1844675" y="2392363"/>
          <p14:tracePt t="62784" x="1836738" y="2392363"/>
          <p14:tracePt t="62791" x="1817688" y="2392363"/>
          <p14:tracePt t="62807" x="1790700" y="2392363"/>
          <p14:tracePt t="62814" x="1781175" y="2401888"/>
          <p14:tracePt t="62823" x="1771650" y="2401888"/>
          <p14:tracePt t="62830" x="1754188" y="2411413"/>
          <p14:tracePt t="62837" x="1744663" y="2411413"/>
          <p14:tracePt t="62845" x="1727200" y="2419350"/>
          <p14:tracePt t="62853" x="1727200" y="2428875"/>
          <p14:tracePt t="62861" x="1708150" y="2428875"/>
          <p14:tracePt t="62868" x="1698625" y="2438400"/>
          <p14:tracePt t="62878" x="1681163" y="2447925"/>
          <p14:tracePt t="62883" x="1662113" y="2455863"/>
          <p14:tracePt t="62900" x="1625600" y="2474913"/>
          <p14:tracePt t="62906" x="1617663" y="2511425"/>
          <p14:tracePt t="62915" x="1598613" y="2520950"/>
          <p14:tracePt t="62921" x="1579563" y="2538413"/>
          <p14:tracePt t="62928" x="1571625" y="2547938"/>
          <p14:tracePt t="62936" x="1552575" y="2557463"/>
          <p14:tracePt t="62945" x="1535113" y="2584450"/>
          <p14:tracePt t="62952" x="1516063" y="2601913"/>
          <p14:tracePt t="62961" x="1479550" y="2620963"/>
          <p14:tracePt t="62966" x="1452563" y="2638425"/>
          <p14:tracePt t="62975" x="1433513" y="2657475"/>
          <p14:tracePt t="62982" x="1416050" y="2674938"/>
          <p14:tracePt t="62990" x="1406525" y="2684463"/>
          <p14:tracePt t="62998" x="1406525" y="2693988"/>
          <p14:tracePt t="63005" x="1397000" y="2693988"/>
          <p14:tracePt t="63020" x="1389063" y="2693988"/>
          <p14:tracePt t="63028" x="1389063" y="2703513"/>
          <p14:tracePt t="63044" x="1379538" y="2711450"/>
          <p14:tracePt t="63051" x="1370013" y="2720975"/>
          <p14:tracePt t="63058" x="1360488" y="2740025"/>
          <p14:tracePt t="63065" x="1352550" y="2757488"/>
          <p14:tracePt t="63073" x="1343025" y="2767013"/>
          <p14:tracePt t="63080" x="1333500" y="2776538"/>
          <p14:tracePt t="63088" x="1323975" y="2784475"/>
          <p14:tracePt t="63096" x="1323975" y="2803525"/>
          <p14:tracePt t="63104" x="1323975" y="2813050"/>
          <p14:tracePt t="63112" x="1316038" y="2830513"/>
          <p14:tracePt t="63127" x="1316038" y="2849563"/>
          <p14:tracePt t="63134" x="1316038" y="2857500"/>
          <p14:tracePt t="63141" x="1296988" y="2876550"/>
          <p14:tracePt t="63149" x="1296988" y="2886075"/>
          <p14:tracePt t="63157" x="1296988" y="2903538"/>
          <p14:tracePt t="63164" x="1287463" y="2940050"/>
          <p14:tracePt t="63172" x="1279525" y="2968625"/>
          <p14:tracePt t="63179" x="1279525" y="2995613"/>
          <p14:tracePt t="63187" x="1270000" y="3022600"/>
          <p14:tracePt t="63194" x="1270000" y="3041650"/>
          <p14:tracePt t="63203" x="1270000" y="3059113"/>
          <p14:tracePt t="63210" x="1270000" y="3078163"/>
          <p14:tracePt t="63217" x="1270000" y="3086100"/>
          <p14:tracePt t="63225" x="1260475" y="3095625"/>
          <p14:tracePt t="63233" x="1260475" y="3114675"/>
          <p14:tracePt t="63240" x="1260475" y="3122613"/>
          <p14:tracePt t="63248" x="1260475" y="3132138"/>
          <p14:tracePt t="63256" x="1260475" y="3187700"/>
          <p14:tracePt t="63263" x="1270000" y="3232150"/>
          <p14:tracePt t="63271" x="1270000" y="3260725"/>
          <p14:tracePt t="63279" x="1279525" y="3305175"/>
          <p14:tracePt t="63286" x="1287463" y="3333750"/>
          <p14:tracePt t="63295" x="1287463" y="3387725"/>
          <p14:tracePt t="63301" x="1306513" y="3414713"/>
          <p14:tracePt t="63310" x="1306513" y="3460750"/>
          <p14:tracePt t="63317" x="1323975" y="3516313"/>
          <p14:tracePt t="63325" x="1343025" y="3597275"/>
          <p14:tracePt t="63331" x="1360488" y="3633788"/>
          <p14:tracePt t="63340" x="1370013" y="3670300"/>
          <p14:tracePt t="63346" x="1379538" y="3698875"/>
          <p14:tracePt t="63355" x="1379538" y="3725863"/>
          <p14:tracePt t="63363" x="1379538" y="3752850"/>
          <p14:tracePt t="63370" x="1389063" y="3771900"/>
          <p14:tracePt t="63378" x="1389063" y="3789363"/>
          <p14:tracePt t="63385" x="1397000" y="3798888"/>
          <p14:tracePt t="63395" x="1397000" y="3808413"/>
          <p14:tracePt t="63399" x="1397000" y="3816350"/>
          <p14:tracePt t="63408" x="1397000" y="3825875"/>
          <p14:tracePt t="63415" x="1397000" y="3835400"/>
          <p14:tracePt t="63423" x="1406525" y="3844925"/>
          <p14:tracePt t="63453" x="1406525" y="3852863"/>
          <p14:tracePt t="63469" x="1406525" y="3862388"/>
          <p14:tracePt t="63484" x="1406525" y="3871913"/>
          <p14:tracePt t="63498" x="1406525" y="3881438"/>
          <p14:tracePt t="63514" x="1406525" y="3889375"/>
          <p14:tracePt t="63522" x="1416050" y="3889375"/>
          <p14:tracePt t="63529" x="1416050" y="3898900"/>
          <p14:tracePt t="63537" x="1425575" y="3898900"/>
          <p14:tracePt t="63544" x="1433513" y="3908425"/>
          <p14:tracePt t="63552" x="1443038" y="3917950"/>
          <p14:tracePt t="63560" x="1452563" y="3917950"/>
          <p14:tracePt t="63567" x="1462088" y="3927475"/>
          <p14:tracePt t="63576" x="1470025" y="3935413"/>
          <p14:tracePt t="63582" x="1489075" y="3935413"/>
          <p14:tracePt t="63590" x="1506538" y="3944938"/>
          <p14:tracePt t="63597" x="1516063" y="3944938"/>
          <p14:tracePt t="63605" x="1543050" y="3944938"/>
          <p14:tracePt t="63613" x="1562100" y="3944938"/>
          <p14:tracePt t="63621" x="1608138" y="3944938"/>
          <p14:tracePt t="63628" x="1644650" y="3944938"/>
          <p14:tracePt t="63636" x="1690688" y="3944938"/>
          <p14:tracePt t="63644" x="1727200" y="3935413"/>
          <p14:tracePt t="63651" x="1763713" y="3927475"/>
          <p14:tracePt t="63660" x="1790700" y="3908425"/>
          <p14:tracePt t="63666" x="1800225" y="3908425"/>
          <p14:tracePt t="63674" x="1808163" y="3908425"/>
          <p14:tracePt t="63689" x="1808163" y="3889375"/>
          <p14:tracePt t="63696" x="1817688" y="3889375"/>
          <p14:tracePt t="63727" x="1836738" y="3881438"/>
          <p14:tracePt t="63743" x="1844675" y="3881438"/>
          <p14:tracePt t="63749" x="1844675" y="3871913"/>
          <p14:tracePt t="63757" x="1854200" y="3862388"/>
          <p14:tracePt t="63764" x="1854200" y="3852863"/>
          <p14:tracePt t="63773" x="1863725" y="3844925"/>
          <p14:tracePt t="63779" x="1873250" y="3844925"/>
          <p14:tracePt t="63788" x="1873250" y="3835400"/>
          <p14:tracePt t="63796" x="1873250" y="3825875"/>
          <p14:tracePt t="63804" x="1881188" y="3816350"/>
          <p14:tracePt t="63812" x="1881188" y="3808413"/>
          <p14:tracePt t="63833" x="1890713" y="3798888"/>
          <p14:tracePt t="63843" x="1890713" y="3789363"/>
          <p14:tracePt t="63857" x="1900238" y="3779838"/>
          <p14:tracePt t="63863" x="1900238" y="3762375"/>
          <p14:tracePt t="63872" x="1900238" y="3735388"/>
          <p14:tracePt t="63879" x="1900238" y="3725863"/>
          <p14:tracePt t="63887" x="1900238" y="3698875"/>
          <p14:tracePt t="63895" x="1900238" y="3679825"/>
          <p14:tracePt t="63902" x="1900238" y="3652838"/>
          <p14:tracePt t="63911" x="1900238" y="3625850"/>
          <p14:tracePt t="63917" x="1900238" y="3570288"/>
          <p14:tracePt t="63927" x="1900238" y="3533775"/>
          <p14:tracePt t="63932" x="1890713" y="3497263"/>
          <p14:tracePt t="63946" x="1881188" y="3470275"/>
          <p14:tracePt t="63952" x="1881188" y="3451225"/>
          <p14:tracePt t="63955" x="1873250" y="3433763"/>
          <p14:tracePt t="63964" x="1854200" y="3387725"/>
          <p14:tracePt t="63971" x="1844675" y="3370263"/>
          <p14:tracePt t="63978" x="1836738" y="3341688"/>
          <p14:tracePt t="63985" x="1827213" y="3324225"/>
          <p14:tracePt t="63994" x="1808163" y="3287713"/>
          <p14:tracePt t="64001" x="1808163" y="3260725"/>
          <p14:tracePt t="64010" x="1800225" y="3241675"/>
          <p14:tracePt t="64015" x="1790700" y="3214688"/>
          <p14:tracePt t="64023" x="1790700" y="3195638"/>
          <p14:tracePt t="64031" x="1781175" y="3187700"/>
          <p14:tracePt t="64039" x="1781175" y="3168650"/>
          <p14:tracePt t="64047" x="1771650" y="3151188"/>
          <p14:tracePt t="64054" x="1763713" y="3132138"/>
          <p14:tracePt t="64061" x="1763713" y="3105150"/>
          <p14:tracePt t="64069" x="1754188" y="3068638"/>
          <p14:tracePt t="64077" x="1744663" y="3041650"/>
          <p14:tracePt t="64085" x="1744663" y="3013075"/>
          <p14:tracePt t="64094" x="1744663" y="2995613"/>
          <p14:tracePt t="64099" x="1735138" y="2976563"/>
          <p14:tracePt t="64107" x="1735138" y="2959100"/>
          <p14:tracePt t="64115" x="1727200" y="2940050"/>
          <p14:tracePt t="64123" x="1727200" y="2922588"/>
          <p14:tracePt t="64129" x="1727200" y="2913063"/>
          <p14:tracePt t="64137" x="1717675" y="2903538"/>
          <p14:tracePt t="64146" x="1717675" y="2886075"/>
          <p14:tracePt t="64153" x="1717675" y="2867025"/>
          <p14:tracePt t="64161" x="1708150" y="2830513"/>
          <p14:tracePt t="64168" x="1708150" y="2820988"/>
          <p14:tracePt t="64177" x="1698625" y="2813050"/>
          <p14:tracePt t="64183" x="1698625" y="2776538"/>
          <p14:tracePt t="64191" x="1690688" y="2757488"/>
          <p14:tracePt t="64198" x="1690688" y="2747963"/>
          <p14:tracePt t="64213" x="1681163" y="2740025"/>
          <p14:tracePt t="64222" x="1681163" y="2730500"/>
          <p14:tracePt t="64228" x="1681163" y="2720975"/>
          <p14:tracePt t="64237" x="1671638" y="2703513"/>
          <p14:tracePt t="64259" x="1662113" y="2693988"/>
          <p14:tracePt t="64267" x="1654175" y="2693988"/>
          <p14:tracePt t="64276" x="1654175" y="2684463"/>
          <p14:tracePt t="64290" x="1635125" y="2684463"/>
          <p14:tracePt t="64297" x="1625600" y="2684463"/>
          <p14:tracePt t="64305" x="1598613" y="2684463"/>
          <p14:tracePt t="64312" x="1552575" y="2703513"/>
          <p14:tracePt t="64320" x="1525588" y="2730500"/>
          <p14:tracePt t="64328" x="1498600" y="2740025"/>
          <p14:tracePt t="64335" x="1489075" y="2747963"/>
          <p14:tracePt t="64344" x="1479550" y="2757488"/>
          <p14:tracePt t="64351" x="1452563" y="2767013"/>
          <p14:tracePt t="64358" x="1443038" y="2784475"/>
          <p14:tracePt t="64365" x="1433513" y="2803525"/>
          <p14:tracePt t="64373" x="1425575" y="2820988"/>
          <p14:tracePt t="64381" x="1416050" y="2830513"/>
          <p14:tracePt t="64389" x="1406525" y="2849563"/>
          <p14:tracePt t="64398" x="1397000" y="2867025"/>
          <p14:tracePt t="64403" x="1389063" y="2886075"/>
          <p14:tracePt t="64410" x="1379538" y="2913063"/>
          <p14:tracePt t="64419" x="1370013" y="2940050"/>
          <p14:tracePt t="64428" x="1370013" y="2959100"/>
          <p14:tracePt t="64435" x="1352550" y="2995613"/>
          <p14:tracePt t="64443" x="1333500" y="3032125"/>
          <p14:tracePt t="64449" x="1323975" y="3068638"/>
          <p14:tracePt t="64457" x="1316038" y="3105150"/>
          <p14:tracePt t="64464" x="1306513" y="3122613"/>
          <p14:tracePt t="64473" x="1287463" y="3141663"/>
          <p14:tracePt t="64481" x="1279525" y="3178175"/>
          <p14:tracePt t="64487" x="1279525" y="3195638"/>
          <p14:tracePt t="64496" x="1270000" y="3195638"/>
          <p14:tracePt t="64503" x="1270000" y="3205163"/>
          <p14:tracePt t="64511" x="1270000" y="3214688"/>
          <p14:tracePt t="64517" x="1270000" y="3224213"/>
          <p14:tracePt t="64527" x="1270000" y="3232150"/>
          <p14:tracePt t="64533" x="1260475" y="3251200"/>
          <p14:tracePt t="64541" x="1260475" y="3268663"/>
          <p14:tracePt t="64548" x="1260475" y="3278188"/>
          <p14:tracePt t="64563" x="1260475" y="3287713"/>
          <p14:tracePt t="64571" x="1260475" y="3297238"/>
          <p14:tracePt t="64586" x="1260475" y="3305175"/>
          <p14:tracePt t="64595" x="1260475" y="3314700"/>
          <p14:tracePt t="64602" x="1260475" y="3333750"/>
          <p14:tracePt t="64609" x="1260475" y="3351213"/>
          <p14:tracePt t="64626" x="1260475" y="3360738"/>
          <p14:tracePt t="64632" x="1260475" y="3370263"/>
          <p14:tracePt t="64640" x="1260475" y="3378200"/>
          <p14:tracePt t="64646" x="1270000" y="3397250"/>
          <p14:tracePt t="64655" x="1270000" y="3406775"/>
          <p14:tracePt t="64662" x="1279525" y="3424238"/>
          <p14:tracePt t="64670" x="1279525" y="3433763"/>
          <p14:tracePt t="64678" x="1296988" y="3443288"/>
          <p14:tracePt t="64685" x="1306513" y="3479800"/>
          <p14:tracePt t="64694" x="1316038" y="3487738"/>
          <p14:tracePt t="64701" x="1323975" y="3516313"/>
          <p14:tracePt t="64708" x="1333500" y="3543300"/>
          <p14:tracePt t="64715" x="1352550" y="3570288"/>
          <p14:tracePt t="64723" x="1360488" y="3606800"/>
          <p14:tracePt t="64730" x="1370013" y="3625850"/>
          <p14:tracePt t="64738" x="1370013" y="3633788"/>
          <p14:tracePt t="64747" x="1379538" y="3643313"/>
          <p14:tracePt t="64753" x="1389063" y="3662363"/>
          <p14:tracePt t="64760" x="1389063" y="3670300"/>
          <p14:tracePt t="64769" x="1397000" y="3689350"/>
          <p14:tracePt t="64777" x="1406525" y="3706813"/>
          <p14:tracePt t="64784" x="1406525" y="3725863"/>
          <p14:tracePt t="64793" x="1416050" y="3743325"/>
          <p14:tracePt t="64806" x="1416050" y="3752850"/>
          <p14:tracePt t="64813" x="1416050" y="3762375"/>
          <p14:tracePt t="64821" x="1425575" y="3771900"/>
          <p14:tracePt t="64844" x="1425575" y="3779838"/>
          <p14:tracePt t="64851" x="1433513" y="3789363"/>
          <p14:tracePt t="64867" x="1433513" y="3798888"/>
          <p14:tracePt t="64893" x="1443038" y="3808413"/>
          <p14:tracePt t="64901" x="1443038" y="3816350"/>
          <p14:tracePt t="64920" x="1452563" y="3816350"/>
          <p14:tracePt t="64928" x="1462088" y="3825875"/>
          <p14:tracePt t="64935" x="1462088" y="3835400"/>
          <p14:tracePt t="64944" x="1470025" y="3844925"/>
          <p14:tracePt t="64951" x="1479550" y="3852863"/>
          <p14:tracePt t="64960" x="1489075" y="3871913"/>
          <p14:tracePt t="64966" x="1506538" y="3871913"/>
          <p14:tracePt t="64974" x="1516063" y="3881438"/>
          <p14:tracePt t="64980" x="1535113" y="3889375"/>
          <p14:tracePt t="64997" x="1543050" y="3889375"/>
          <p14:tracePt t="65004" x="1552575" y="3889375"/>
          <p14:tracePt t="65012" x="1562100" y="3889375"/>
          <p14:tracePt t="65019" x="1571625" y="3898900"/>
          <p14:tracePt t="65035" x="1579563" y="3898900"/>
          <p14:tracePt t="65043" x="1608138" y="3898900"/>
          <p14:tracePt t="65056" x="1625600" y="3898900"/>
          <p14:tracePt t="65065" x="1671638" y="3898900"/>
          <p14:tracePt t="65073" x="1708150" y="3898900"/>
          <p14:tracePt t="65079" x="1744663" y="3898900"/>
          <p14:tracePt t="65087" x="1763713" y="3889375"/>
          <p14:tracePt t="65096" x="1781175" y="3881438"/>
          <p14:tracePt t="65103" x="1800225" y="3881438"/>
          <p14:tracePt t="65110" x="1800225" y="3871913"/>
          <p14:tracePt t="65155" x="1808163" y="3852863"/>
          <p14:tracePt t="65163" x="1817688" y="3852863"/>
          <p14:tracePt t="65171" x="1827213" y="3844925"/>
          <p14:tracePt t="65178" x="1836738" y="3835400"/>
          <p14:tracePt t="65186" x="1844675" y="3825875"/>
          <p14:tracePt t="65194" x="1854200" y="3816350"/>
          <p14:tracePt t="65202" x="1863725" y="3798888"/>
          <p14:tracePt t="65209" x="1863725" y="3789363"/>
          <p14:tracePt t="65217" x="1873250" y="3779838"/>
          <p14:tracePt t="65226" x="1881188" y="3752850"/>
          <p14:tracePt t="65232" x="1900238" y="3735388"/>
          <p14:tracePt t="65240" x="1917700" y="3716338"/>
          <p14:tracePt t="65246" x="1927225" y="3679825"/>
          <p14:tracePt t="65255" x="1936750" y="3643313"/>
          <p14:tracePt t="65263" x="1954213" y="3616325"/>
          <p14:tracePt t="65270" x="1963738" y="3589338"/>
          <p14:tracePt t="65277" x="1963738" y="3560763"/>
          <p14:tracePt t="65286" x="1973263" y="3516313"/>
          <p14:tracePt t="65294" x="1973263" y="3470275"/>
          <p14:tracePt t="65301" x="1973263" y="3443288"/>
          <p14:tracePt t="65309" x="1973263" y="3414713"/>
          <p14:tracePt t="65315" x="1982788" y="3387725"/>
          <p14:tracePt t="65323" x="1982788" y="3360738"/>
          <p14:tracePt t="65330" x="1982788" y="3287713"/>
          <p14:tracePt t="65339" x="1982788" y="3232150"/>
          <p14:tracePt t="65345" x="1973263" y="3168650"/>
          <p14:tracePt t="65354" x="1973263" y="3095625"/>
          <p14:tracePt t="65361" x="1954213" y="3032125"/>
          <p14:tracePt t="65369" x="1936750" y="2976563"/>
          <p14:tracePt t="65377" x="1917700" y="2894013"/>
          <p14:tracePt t="65384" x="1909763" y="2857500"/>
          <p14:tracePt t="65393" x="1900238" y="2820988"/>
          <p14:tracePt t="65398" x="1900238" y="2794000"/>
          <p14:tracePt t="65407" x="1890713" y="2767013"/>
          <p14:tracePt t="65414" x="1890713" y="2747963"/>
          <p14:tracePt t="65422" x="1881188" y="2720975"/>
          <p14:tracePt t="65428" x="1873250" y="2674938"/>
          <p14:tracePt t="65437" x="1863725" y="2647950"/>
          <p14:tracePt t="65444" x="1854200" y="2611438"/>
          <p14:tracePt t="65452" x="1836738" y="2584450"/>
          <p14:tracePt t="65459" x="1817688" y="2557463"/>
          <p14:tracePt t="65467" x="1808163" y="2501900"/>
          <p14:tracePt t="65476" x="1790700" y="2465388"/>
          <p14:tracePt t="65481" x="1781175" y="2438400"/>
          <p14:tracePt t="65489" x="1771650" y="2411413"/>
          <p14:tracePt t="65496" x="1744663" y="2374900"/>
          <p14:tracePt t="65505" x="1744663" y="2365375"/>
          <p14:tracePt t="65513" x="1735138" y="2355850"/>
          <p14:tracePt t="65558" x="1727200" y="2328863"/>
          <p14:tracePt t="65573" x="1717675" y="2328863"/>
          <p14:tracePt t="65588" x="1717675" y="2319338"/>
          <p14:tracePt t="65680" x="1708150" y="2319338"/>
          <p14:tracePt t="65694" x="1698625" y="2319338"/>
          <p14:tracePt t="65711" x="1690688" y="2319338"/>
          <p14:tracePt t="65717" x="1681163" y="2319338"/>
          <p14:tracePt t="65733" x="1671638" y="2319338"/>
          <p14:tracePt t="65740" x="1662113" y="2338388"/>
          <p14:tracePt t="65755" x="1662113" y="2346325"/>
          <p14:tracePt t="65771" x="1654175" y="2346325"/>
          <p14:tracePt t="65777" x="1654175" y="2355850"/>
          <p14:tracePt t="65794" x="1644650" y="2355850"/>
          <p14:tracePt t="65816" x="1635125" y="2355850"/>
          <p14:tracePt t="65826" x="1635125" y="2365375"/>
          <p14:tracePt t="65831" x="1625600" y="2365375"/>
          <p14:tracePt t="65839" x="1625600" y="2374900"/>
          <p14:tracePt t="65855" x="1617663" y="2374900"/>
          <p14:tracePt t="65861" x="1617663" y="2382838"/>
          <p14:tracePt t="65870" x="1608138" y="2382838"/>
          <p14:tracePt t="65915" x="1589088" y="2382838"/>
          <p14:tracePt t="65930" x="1589088" y="2392363"/>
          <p14:tracePt t="65953" x="1579563" y="2401888"/>
          <p14:tracePt t="65968" x="1571625" y="2411413"/>
          <p14:tracePt t="65984" x="1562100" y="2419350"/>
          <p14:tracePt t="66629" x="1562100" y="2428875"/>
          <p14:tracePt t="66637" x="1562100" y="2438400"/>
          <p14:tracePt t="66644" x="1552575" y="2438400"/>
          <p14:tracePt t="66659" x="1552575" y="2447925"/>
          <p14:tracePt t="66682" x="1552575" y="2455863"/>
          <p14:tracePt t="66721" x="1552575" y="2465388"/>
          <p14:tracePt t="66736" x="1552575" y="2474913"/>
          <p14:tracePt t="66743" x="1552575" y="2492375"/>
          <p14:tracePt t="66751" x="1552575" y="2501900"/>
          <p14:tracePt t="66759" x="1552575" y="2511425"/>
          <p14:tracePt t="66767" x="1552575" y="2528888"/>
          <p14:tracePt t="66776" x="1543050" y="2538413"/>
          <p14:tracePt t="66781" x="1543050" y="2547938"/>
          <p14:tracePt t="66790" x="1543050" y="2557463"/>
          <p14:tracePt t="66796" x="1543050" y="2565400"/>
          <p14:tracePt t="66805" x="1543050" y="2574925"/>
          <p14:tracePt t="66895" x="1535113" y="2584450"/>
          <p14:tracePt t="66910" x="1535113" y="2593975"/>
          <p14:tracePt t="66918" x="1535113" y="2611438"/>
          <p14:tracePt t="66926" x="1535113" y="2620963"/>
          <p14:tracePt t="66933" x="1535113" y="2630488"/>
          <p14:tracePt t="66956" x="1535113" y="2638425"/>
          <p14:tracePt t="66964" x="1535113" y="2647950"/>
          <p14:tracePt t="66979" x="1535113" y="2657475"/>
          <p14:tracePt t="66987" x="1535113" y="2674938"/>
          <p14:tracePt t="66994" x="1535113" y="2684463"/>
          <p14:tracePt t="67017" x="1535113" y="2693988"/>
          <p14:tracePt t="67031" x="1535113" y="2703513"/>
          <p14:tracePt t="67047" x="1535113" y="2711450"/>
          <p14:tracePt t="67062" x="1535113" y="2720975"/>
          <p14:tracePt t="67077" x="1535113" y="2730500"/>
          <p14:tracePt t="67093" x="1535113" y="2740025"/>
          <p14:tracePt t="67100" x="1535113" y="2747963"/>
          <p14:tracePt t="67115" x="1525588" y="2747963"/>
          <p14:tracePt t="67130" x="1525588" y="2757488"/>
          <p14:tracePt t="67154" x="1525588" y="2767013"/>
          <p14:tracePt t="67161" x="1525588" y="2776538"/>
          <p14:tracePt t="67169" x="1525588" y="2784475"/>
          <p14:tracePt t="67176" x="1525588" y="2794000"/>
          <p14:tracePt t="67193" x="1525588" y="2813050"/>
          <p14:tracePt t="67199" x="1525588" y="2820988"/>
          <p14:tracePt t="67208" x="1525588" y="2830513"/>
          <p14:tracePt t="67215" x="1525588" y="2849563"/>
          <p14:tracePt t="67223" x="1525588" y="2857500"/>
          <p14:tracePt t="67230" x="1525588" y="2867025"/>
          <p14:tracePt t="67237" x="1516063" y="2867025"/>
          <p14:tracePt t="67245" x="1516063" y="2886075"/>
          <p14:tracePt t="67253" x="1516063" y="2894013"/>
          <p14:tracePt t="67260" x="1516063" y="2913063"/>
          <p14:tracePt t="67268" x="1506538" y="2922588"/>
          <p14:tracePt t="67276" x="1506538" y="2930525"/>
          <p14:tracePt t="67291" x="1506538" y="2940050"/>
          <p14:tracePt t="67306" x="1506538" y="2959100"/>
          <p14:tracePt t="67313" x="1506538" y="2968625"/>
          <p14:tracePt t="67321" x="1506538" y="2976563"/>
          <p14:tracePt t="67328" x="1498600" y="2995613"/>
          <p14:tracePt t="67335" x="1498600" y="3005138"/>
          <p14:tracePt t="67344" x="1498600" y="3013075"/>
          <p14:tracePt t="67352" x="1498600" y="3032125"/>
          <p14:tracePt t="67360" x="1498600" y="3049588"/>
          <p14:tracePt t="67367" x="1498600" y="3068638"/>
          <p14:tracePt t="67376" x="1498600" y="3086100"/>
          <p14:tracePt t="67381" x="1498600" y="3095625"/>
          <p14:tracePt t="67392" x="1489075" y="3114675"/>
          <p14:tracePt t="67397" x="1489075" y="3122613"/>
          <p14:tracePt t="67427" x="1489075" y="3132138"/>
          <p14:tracePt t="67442" x="1489075" y="3151188"/>
          <p14:tracePt t="67451" x="1489075" y="3168650"/>
          <p14:tracePt t="67459" x="1489075" y="3187700"/>
          <p14:tracePt t="67466" x="1479550" y="3205163"/>
          <p14:tracePt t="67475" x="1479550" y="3224213"/>
          <p14:tracePt t="67480" x="1479550" y="3278188"/>
          <p14:tracePt t="67489" x="1479550" y="3297238"/>
          <p14:tracePt t="67496" x="1479550" y="3314700"/>
          <p14:tracePt t="67504" x="1479550" y="3333750"/>
          <p14:tracePt t="67511" x="1462088" y="3341688"/>
          <p14:tracePt t="67527" x="1462088" y="3351213"/>
          <p14:tracePt t="67557" x="1462088" y="3360738"/>
          <p14:tracePt t="67574" x="1462088" y="3370263"/>
          <p14:tracePt t="67579" x="1462088" y="3378200"/>
          <p14:tracePt t="67587" x="1462088" y="3387725"/>
          <p14:tracePt t="67594" x="1462088" y="3397250"/>
          <p14:tracePt t="67603" x="1452563" y="3414713"/>
          <p14:tracePt t="67610" x="1452563" y="3443288"/>
          <p14:tracePt t="67618" x="1452563" y="3460750"/>
          <p14:tracePt t="67626" x="1452563" y="3470275"/>
          <p14:tracePt t="67648" x="1452563" y="3479800"/>
          <p14:tracePt t="67656" x="1452563" y="3487738"/>
          <p14:tracePt t="67663" x="1443038" y="3497263"/>
          <p14:tracePt t="67670" x="1443038" y="3506788"/>
          <p14:tracePt t="67685" x="1443038" y="3516313"/>
          <p14:tracePt t="67708" x="1443038" y="3524250"/>
          <p14:tracePt t="67715" x="1443038" y="3543300"/>
          <p14:tracePt t="67725" x="1443038" y="3552825"/>
          <p14:tracePt t="67731" x="1443038" y="3570288"/>
          <p14:tracePt t="67738" x="1443038" y="3589338"/>
          <p14:tracePt t="67746" x="1443038" y="3597275"/>
          <p14:tracePt t="67753" x="1443038" y="3606800"/>
          <p14:tracePt t="67761" x="1443038" y="3625850"/>
          <p14:tracePt t="67769" x="1443038" y="3643313"/>
          <p14:tracePt t="67776" x="1443038" y="3670300"/>
          <p14:tracePt t="67784" x="1443038" y="3689350"/>
          <p14:tracePt t="67792" x="1443038" y="3725863"/>
          <p14:tracePt t="67808" x="1443038" y="3743325"/>
          <p14:tracePt t="67814" x="1443038" y="3762375"/>
          <p14:tracePt t="67822" x="1443038" y="3779838"/>
          <p14:tracePt t="67829" x="1443038" y="3798888"/>
          <p14:tracePt t="67837" x="1443038" y="3816350"/>
          <p14:tracePt t="67844" x="1443038" y="3825875"/>
          <p14:tracePt t="67852" x="1443038" y="3852863"/>
          <p14:tracePt t="67859" x="1443038" y="3881438"/>
          <p14:tracePt t="67867" x="1433513" y="3898900"/>
          <p14:tracePt t="67875" x="1433513" y="3917950"/>
          <p14:tracePt t="67883" x="1433513" y="3927475"/>
          <p14:tracePt t="67893" x="1433513" y="3935413"/>
          <p14:tracePt t="68260" x="1433513" y="3927475"/>
          <p14:tracePt t="68267" x="1433513" y="3917950"/>
          <p14:tracePt t="68275" x="1433513" y="3889375"/>
          <p14:tracePt t="68282" x="1433513" y="3871913"/>
          <p14:tracePt t="68291" x="1433513" y="3852863"/>
          <p14:tracePt t="68297" x="1425575" y="3825875"/>
          <p14:tracePt t="68305" x="1425575" y="3808413"/>
          <p14:tracePt t="68312" x="1425575" y="3798888"/>
          <p14:tracePt t="68320" x="1425575" y="3789363"/>
          <p14:tracePt t="68327" x="1425575" y="3779838"/>
          <p14:tracePt t="68335" x="1416050" y="3762375"/>
          <p14:tracePt t="68342" x="1416050" y="3752850"/>
          <p14:tracePt t="68350" x="1416050" y="3743325"/>
          <p14:tracePt t="68358" x="1416050" y="3735388"/>
          <p14:tracePt t="68365" x="1416050" y="3725863"/>
          <p14:tracePt t="68380" x="1406525" y="3716338"/>
          <p14:tracePt t="68388" x="1406525" y="3706813"/>
          <p14:tracePt t="68395" x="1406525" y="3698875"/>
          <p14:tracePt t="68403" x="1406525" y="3689350"/>
          <p14:tracePt t="68410" x="1406525" y="3652838"/>
          <p14:tracePt t="68418" x="1406525" y="3625850"/>
          <p14:tracePt t="68425" x="1406525" y="3589338"/>
          <p14:tracePt t="68434" x="1406525" y="3570288"/>
          <p14:tracePt t="68442" x="1397000" y="3552825"/>
          <p14:tracePt t="68449" x="1397000" y="3533775"/>
          <p14:tracePt t="68458" x="1397000" y="3516313"/>
          <p14:tracePt t="68464" x="1397000" y="3506788"/>
          <p14:tracePt t="68472" x="1397000" y="3497263"/>
          <p14:tracePt t="68487" x="1397000" y="3487738"/>
          <p14:tracePt t="68547" x="1397000" y="3479800"/>
          <p14:tracePt t="68555" x="1397000" y="3470275"/>
          <p14:tracePt t="68562" x="1397000" y="3451225"/>
          <p14:tracePt t="68570" x="1397000" y="3424238"/>
          <p14:tracePt t="68577" x="1397000" y="3397250"/>
          <p14:tracePt t="68585" x="1397000" y="3378200"/>
          <p14:tracePt t="68592" x="1397000" y="3341688"/>
          <p14:tracePt t="68601" x="1397000" y="3324225"/>
          <p14:tracePt t="68608" x="1397000" y="3297238"/>
          <p14:tracePt t="68616" x="1397000" y="3287713"/>
          <p14:tracePt t="68624" x="1397000" y="3260725"/>
          <p14:tracePt t="68631" x="1397000" y="3251200"/>
          <p14:tracePt t="68640" x="1397000" y="3232150"/>
          <p14:tracePt t="68646" x="1397000" y="3224213"/>
          <p14:tracePt t="68661" x="1397000" y="3214688"/>
          <p14:tracePt t="68676" x="1397000" y="3205163"/>
          <p14:tracePt t="68685" x="1406525" y="3195638"/>
          <p14:tracePt t="68692" x="1406525" y="3178175"/>
          <p14:tracePt t="68707" x="1416050" y="3159125"/>
          <p14:tracePt t="68715" x="1416050" y="3151188"/>
          <p14:tracePt t="68724" x="1425575" y="3114675"/>
          <p14:tracePt t="68730" x="1433513" y="3068638"/>
          <p14:tracePt t="68737" x="1443038" y="3041650"/>
          <p14:tracePt t="68744" x="1443038" y="3022600"/>
          <p14:tracePt t="68753" x="1452563" y="2995613"/>
          <p14:tracePt t="68761" x="1462088" y="2959100"/>
          <p14:tracePt t="68768" x="1462088" y="2922588"/>
          <p14:tracePt t="68775" x="1470025" y="2903538"/>
          <p14:tracePt t="68783" x="1479550" y="2886075"/>
          <p14:tracePt t="68791" x="1479550" y="2867025"/>
          <p14:tracePt t="68798" x="1479550" y="2857500"/>
          <p14:tracePt t="68807" x="1489075" y="2849563"/>
          <p14:tracePt t="68813" x="1489075" y="2840038"/>
          <p14:tracePt t="68828" x="1489075" y="2830513"/>
          <p14:tracePt t="68843" x="1498600" y="2830513"/>
          <p14:tracePt t="68858" x="1498600" y="2820988"/>
          <p14:tracePt t="68867" x="1498600" y="2813050"/>
          <p14:tracePt t="68875" x="1516063" y="2803525"/>
          <p14:tracePt t="68891" x="1516063" y="2767013"/>
          <p14:tracePt t="68898" x="1525588" y="2747963"/>
          <p14:tracePt t="68905" x="1535113" y="2730500"/>
          <p14:tracePt t="68912" x="1543050" y="2720975"/>
          <p14:tracePt t="68920" x="1543050" y="2711450"/>
          <p14:tracePt t="68927" x="1543050" y="2703513"/>
          <p14:tracePt t="68935" x="1552575" y="2703513"/>
          <p14:tracePt t="68944" x="1562100" y="2693988"/>
          <p14:tracePt t="68949" x="1562100" y="2684463"/>
          <p14:tracePt t="69186" x="1562100" y="2693988"/>
          <p14:tracePt t="69194" x="1579563" y="2703513"/>
          <p14:tracePt t="69201" x="1579563" y="2720975"/>
          <p14:tracePt t="69216" x="1579563" y="2730500"/>
          <p14:tracePt t="69225" x="1579563" y="2757488"/>
          <p14:tracePt t="69232" x="1579563" y="2784475"/>
          <p14:tracePt t="69240" x="1579563" y="2830513"/>
          <p14:tracePt t="69247" x="1579563" y="2857500"/>
          <p14:tracePt t="69254" x="1579563" y="2903538"/>
          <p14:tracePt t="69261" x="1579563" y="2930525"/>
          <p14:tracePt t="69270" x="1579563" y="2968625"/>
          <p14:tracePt t="69276" x="1571625" y="3013075"/>
          <p14:tracePt t="69285" x="1571625" y="3059113"/>
          <p14:tracePt t="69292" x="1571625" y="3086100"/>
          <p14:tracePt t="69299" x="1562100" y="3114675"/>
          <p14:tracePt t="69308" x="1562100" y="3132138"/>
          <p14:tracePt t="69315" x="1543050" y="3178175"/>
          <p14:tracePt t="69324" x="1543050" y="3205163"/>
          <p14:tracePt t="69330" x="1543050" y="3224213"/>
          <p14:tracePt t="69337" x="1543050" y="3251200"/>
          <p14:tracePt t="69345" x="1543050" y="3260725"/>
          <p14:tracePt t="69353" x="1543050" y="3278188"/>
          <p14:tracePt t="69360" x="1543050" y="3287713"/>
          <p14:tracePt t="69368" x="1543050" y="3324225"/>
          <p14:tracePt t="69375" x="1535113" y="3341688"/>
          <p14:tracePt t="69383" x="1535113" y="3360738"/>
          <p14:tracePt t="69391" x="1535113" y="3378200"/>
          <p14:tracePt t="69406" x="1525588" y="3387725"/>
          <p14:tracePt t="69414" x="1525588" y="3397250"/>
          <p14:tracePt t="69423" x="1525588" y="3414713"/>
          <p14:tracePt t="69429" x="1525588" y="3424238"/>
          <p14:tracePt t="69437" x="1516063" y="3433763"/>
          <p14:tracePt t="69443" x="1516063" y="3443288"/>
          <p14:tracePt t="69452" x="1516063" y="3479800"/>
          <p14:tracePt t="69459" x="1506538" y="3497263"/>
          <p14:tracePt t="69467" x="1506538" y="3516313"/>
          <p14:tracePt t="69483" x="1498600" y="3533775"/>
          <p14:tracePt t="69490" x="1498600" y="3552825"/>
          <p14:tracePt t="69497" x="1498600" y="3560763"/>
          <p14:tracePt t="69506" x="1489075" y="3579813"/>
          <p14:tracePt t="69512" x="1489075" y="3597275"/>
          <p14:tracePt t="69520" x="1489075" y="3616325"/>
          <p14:tracePt t="69527" x="1479550" y="3633788"/>
          <p14:tracePt t="69535" x="1479550" y="3643313"/>
          <p14:tracePt t="69551" x="1479550" y="3652838"/>
          <p14:tracePt t="69596" x="1479550" y="3662363"/>
          <p14:tracePt t="69604" x="1479550" y="3670300"/>
          <p14:tracePt t="69610" x="1470025" y="3689350"/>
          <p14:tracePt t="69619" x="1470025" y="3706813"/>
          <p14:tracePt t="69626" x="1470025" y="3716338"/>
          <p14:tracePt t="69633" x="1470025" y="3735388"/>
          <p14:tracePt t="69656" x="1470025" y="3743325"/>
          <p14:tracePt t="69892" x="1470025" y="3706813"/>
          <p14:tracePt t="69900" x="1470025" y="3679825"/>
          <p14:tracePt t="69907" x="1470025" y="3625850"/>
          <p14:tracePt t="69914" x="1462088" y="3597275"/>
          <p14:tracePt t="69923" x="1462088" y="3543300"/>
          <p14:tracePt t="69930" x="1462088" y="3524250"/>
          <p14:tracePt t="69937" x="1462088" y="3479800"/>
          <p14:tracePt t="69945" x="1462088" y="3451225"/>
          <p14:tracePt t="69953" x="1462088" y="3406775"/>
          <p14:tracePt t="69960" x="1470025" y="3351213"/>
          <p14:tracePt t="69968" x="1470025" y="3324225"/>
          <p14:tracePt t="69975" x="1479550" y="3297238"/>
          <p14:tracePt t="69983" x="1479550" y="3268663"/>
          <p14:tracePt t="69991" x="1489075" y="3251200"/>
          <p14:tracePt t="69999" x="1489075" y="3232150"/>
          <p14:tracePt t="70007" x="1498600" y="3214688"/>
          <p14:tracePt t="70013" x="1498600" y="3178175"/>
          <p14:tracePt t="70023" x="1506538" y="3159125"/>
          <p14:tracePt t="70029" x="1506538" y="3151188"/>
          <p14:tracePt t="70037" x="1516063" y="3141663"/>
          <p14:tracePt t="70044" x="1516063" y="3132138"/>
          <p14:tracePt t="70052" x="1525588" y="3114675"/>
          <p14:tracePt t="70059" x="1525588" y="3095625"/>
          <p14:tracePt t="70067" x="1535113" y="3068638"/>
          <p14:tracePt t="70075" x="1543050" y="3049588"/>
          <p14:tracePt t="70082" x="1543050" y="3005138"/>
          <p14:tracePt t="70091" x="1562100" y="2968625"/>
          <p14:tracePt t="70097" x="1571625" y="2930525"/>
          <p14:tracePt t="70106" x="1579563" y="2894013"/>
          <p14:tracePt t="70112" x="1579563" y="2857500"/>
          <p14:tracePt t="70120" x="1589088" y="2830513"/>
          <p14:tracePt t="70127" x="1598613" y="2813050"/>
          <p14:tracePt t="70135" x="1598613" y="2794000"/>
          <p14:tracePt t="70142" x="1608138" y="2784475"/>
          <p14:tracePt t="70151" x="1608138" y="2776538"/>
          <p14:tracePt t="70174" x="1608138" y="2767013"/>
          <p14:tracePt t="70181" x="1625600" y="2757488"/>
          <p14:tracePt t="70190" x="1625600" y="2740025"/>
          <p14:tracePt t="70196" x="1625600" y="2730500"/>
          <p14:tracePt t="70204" x="1625600" y="2720975"/>
          <p14:tracePt t="71481" x="1625600" y="2730500"/>
          <p14:tracePt t="71488" x="1625600" y="2740025"/>
          <p14:tracePt t="71495" x="1625600" y="2747963"/>
          <p14:tracePt t="71504" x="1625600" y="2757488"/>
          <p14:tracePt t="71526" x="1625600" y="2767013"/>
          <p14:tracePt t="71534" x="1625600" y="2776538"/>
          <p14:tracePt t="71541" x="1635125" y="2776538"/>
          <p14:tracePt t="71549" x="1635125" y="2794000"/>
          <p14:tracePt t="71565" x="1635125" y="2803525"/>
          <p14:tracePt t="71579" x="1635125" y="2813050"/>
          <p14:tracePt t="71602" x="1635125" y="2820988"/>
          <p14:tracePt t="71609" x="1635125" y="2830513"/>
          <p14:tracePt t="71617" x="1635125" y="2840038"/>
          <p14:tracePt t="71624" x="1635125" y="2849563"/>
          <p14:tracePt t="71640" x="1635125" y="2857500"/>
          <p14:tracePt t="71663" x="1635125" y="2867025"/>
          <p14:tracePt t="71708" x="1635125" y="2876550"/>
          <p14:tracePt t="71723" x="1635125" y="2886075"/>
          <p14:tracePt t="71739" x="1635125" y="2903538"/>
          <p14:tracePt t="71746" x="1635125" y="2913063"/>
          <p14:tracePt t="71755" x="1635125" y="2922588"/>
          <p14:tracePt t="71768" x="1635125" y="2930525"/>
          <p14:tracePt t="71784" x="1635125" y="2940050"/>
          <p14:tracePt t="71806" x="1635125" y="2959100"/>
          <p14:tracePt t="71815" x="1635125" y="2976563"/>
          <p14:tracePt t="71823" x="1635125" y="2986088"/>
          <p14:tracePt t="71830" x="1635125" y="2995613"/>
          <p14:tracePt t="71839" x="1635125" y="3013075"/>
          <p14:tracePt t="71853" x="1635125" y="3032125"/>
          <p14:tracePt t="71860" x="1635125" y="3041650"/>
          <p14:tracePt t="71868" x="1635125" y="3049588"/>
          <p14:tracePt t="71875" x="1635125" y="3059113"/>
          <p14:tracePt t="71896" x="1635125" y="3078163"/>
          <p14:tracePt t="71898" x="1635125" y="3086100"/>
          <p14:tracePt t="71907" x="1635125" y="3105150"/>
          <p14:tracePt t="71914" x="1635125" y="3122613"/>
          <p14:tracePt t="71922" x="1635125" y="3132138"/>
          <p14:tracePt t="71929" x="1635125" y="3141663"/>
          <p14:tracePt t="71938" x="1635125" y="3159125"/>
          <p14:tracePt t="71944" x="1635125" y="3178175"/>
          <p14:tracePt t="71952" x="1635125" y="3205163"/>
          <p14:tracePt t="71959" x="1635125" y="3224213"/>
          <p14:tracePt t="71967" x="1635125" y="3251200"/>
          <p14:tracePt t="71974" x="1635125" y="3268663"/>
          <p14:tracePt t="71982" x="1635125" y="3287713"/>
          <p14:tracePt t="71990" x="1635125" y="3305175"/>
          <p14:tracePt t="71997" x="1635125" y="3324225"/>
          <p14:tracePt t="72005" x="1635125" y="3333750"/>
          <p14:tracePt t="72013" x="1635125" y="3341688"/>
          <p14:tracePt t="72022" x="1635125" y="3351213"/>
          <p14:tracePt t="72027" x="1635125" y="3360738"/>
          <p14:tracePt t="72035" x="1635125" y="3370263"/>
          <p14:tracePt t="72042" x="1635125" y="3378200"/>
          <p14:tracePt t="72057" x="1635125" y="3397250"/>
          <p14:tracePt t="72081" x="1635125" y="3414713"/>
          <p14:tracePt t="72089" x="1635125" y="3424238"/>
          <p14:tracePt t="72096" x="1635125" y="3433763"/>
          <p14:tracePt t="72103" x="1635125" y="3443288"/>
          <p14:tracePt t="72111" x="1635125" y="3451225"/>
          <p14:tracePt t="72119" x="1635125" y="3460750"/>
          <p14:tracePt t="72156" x="1635125" y="3470275"/>
          <p14:tracePt t="72263" x="1635125" y="3479800"/>
          <p14:tracePt t="72271" x="1635125" y="3487738"/>
          <p14:tracePt t="72278" x="1625600" y="3506788"/>
          <p14:tracePt t="72286" x="1625600" y="3524250"/>
          <p14:tracePt t="72293" x="1625600" y="3552825"/>
          <p14:tracePt t="72301" x="1625600" y="3560763"/>
          <p14:tracePt t="72308" x="1608138" y="3570288"/>
          <p14:tracePt t="72316" x="1608138" y="3589338"/>
          <p14:tracePt t="72324" x="1608138" y="3597275"/>
          <p14:tracePt t="72339" x="1608138" y="3606800"/>
          <p14:tracePt t="72348" x="1598613" y="3616325"/>
          <p14:tracePt t="72370" x="1598613" y="3625850"/>
          <p14:tracePt t="72415" x="1598613" y="3633788"/>
          <p14:tracePt t="72422" x="1589088" y="3679825"/>
          <p14:tracePt t="72431" x="1579563" y="3725863"/>
          <p14:tracePt t="72438" x="1579563" y="3762375"/>
          <p14:tracePt t="72446" x="1571625" y="3798888"/>
          <p14:tracePt t="72454" x="1571625" y="3825875"/>
          <p14:tracePt t="72461" x="1571625" y="3844925"/>
          <p14:tracePt t="72469" x="1571625" y="3862388"/>
          <p14:tracePt t="72475" x="1562100" y="3871913"/>
          <p14:tracePt t="72834" x="1562100" y="3862388"/>
          <p14:tracePt t="72840" x="1571625" y="3844925"/>
          <p14:tracePt t="72848" x="1579563" y="3835400"/>
          <p14:tracePt t="72856" x="1589088" y="3825875"/>
          <p14:tracePt t="72864" x="1598613" y="3816350"/>
          <p14:tracePt t="72888" x="1617663" y="3798888"/>
          <p14:tracePt t="72896" x="1617663" y="3789363"/>
          <p14:tracePt t="72902" x="1635125" y="3771900"/>
          <p14:tracePt t="72908" x="1644650" y="3752850"/>
          <p14:tracePt t="72917" x="1654175" y="3743325"/>
          <p14:tracePt t="72932" x="1671638" y="3725863"/>
          <p14:tracePt t="72939" x="1681163" y="3716338"/>
          <p14:tracePt t="72955" x="1698625" y="3706813"/>
          <p14:tracePt t="72962" x="1698625" y="3698875"/>
          <p14:tracePt t="72977" x="1708150" y="3698875"/>
          <p14:tracePt t="72985" x="1708150" y="3689350"/>
          <p14:tracePt t="72992" x="1717675" y="3679825"/>
          <p14:tracePt t="73001" x="1717675" y="3670300"/>
          <p14:tracePt t="73007" x="1727200" y="3652838"/>
          <p14:tracePt t="73015" x="1727200" y="3643313"/>
          <p14:tracePt t="73031" x="1735138" y="3633788"/>
          <p14:tracePt t="73038" x="1744663" y="3625850"/>
          <p14:tracePt t="73046" x="1744663" y="3616325"/>
          <p14:tracePt t="73055" x="1754188" y="3606800"/>
          <p14:tracePt t="73061" x="1754188" y="3597275"/>
          <p14:tracePt t="73069" x="1763713" y="3589338"/>
          <p14:tracePt t="73076" x="1771650" y="3589338"/>
          <p14:tracePt t="73084" x="1771650" y="3579813"/>
          <p14:tracePt t="73091" x="1781175" y="3579813"/>
          <p14:tracePt t="73099" x="1781175" y="3570288"/>
          <p14:tracePt t="73152" x="1781175" y="3560763"/>
          <p14:tracePt t="73197" x="1781175" y="3552825"/>
          <p14:tracePt t="73320" x="1781175" y="3543300"/>
          <p14:tracePt t="73350" x="1781175" y="3533775"/>
          <p14:tracePt t="73365" x="1790700" y="3533775"/>
          <p14:tracePt t="73381" x="1790700" y="3516313"/>
          <p14:tracePt t="73388" x="1790700" y="3506788"/>
          <p14:tracePt t="73395" x="1800225" y="3506788"/>
          <p14:tracePt t="73405" x="1800225" y="3497263"/>
          <p14:tracePt t="73410" x="1800225" y="3487738"/>
          <p14:tracePt t="73425" x="1808163" y="3479800"/>
          <p14:tracePt t="73449" x="1808163" y="3470275"/>
          <p14:tracePt t="73456" x="1817688" y="3460750"/>
          <p14:tracePt t="73464" x="1817688" y="3451225"/>
          <p14:tracePt t="73472" x="1817688" y="3443288"/>
          <p14:tracePt t="73479" x="1817688" y="3433763"/>
          <p14:tracePt t="73488" x="1827213" y="3424238"/>
          <p14:tracePt t="73494" x="1827213" y="3414713"/>
          <p14:tracePt t="73502" x="1827213" y="3406775"/>
          <p14:tracePt t="73510" x="1827213" y="3397250"/>
          <p14:tracePt t="73517" x="1844675" y="3370263"/>
          <p14:tracePt t="73524" x="1844675" y="3351213"/>
          <p14:tracePt t="73533" x="1844675" y="3341688"/>
          <p14:tracePt t="73540" x="1844675" y="3333750"/>
          <p14:tracePt t="73547" x="1844675" y="3324225"/>
          <p14:tracePt t="73578" x="1844675" y="3314700"/>
          <p14:tracePt t="73592" x="1844675" y="3297238"/>
          <p14:tracePt t="73601" x="1844675" y="3287713"/>
          <p14:tracePt t="73607" x="1844675" y="3278188"/>
          <p14:tracePt t="73616" x="1844675" y="3268663"/>
          <p14:tracePt t="73638" x="1844675" y="3260725"/>
          <p14:tracePt t="73662" x="1844675" y="3251200"/>
          <p14:tracePt t="73670" x="1844675" y="3241675"/>
          <p14:tracePt t="73783" x="1836738" y="3241675"/>
          <p14:tracePt t="73790" x="1827213" y="3241675"/>
          <p14:tracePt t="73798" x="1808163" y="3251200"/>
          <p14:tracePt t="73806" x="1790700" y="3260725"/>
          <p14:tracePt t="73814" x="1771650" y="3278188"/>
          <p14:tracePt t="73822" x="1763713" y="3287713"/>
          <p14:tracePt t="73829" x="1744663" y="3297238"/>
          <p14:tracePt t="73837" x="1735138" y="3305175"/>
          <p14:tracePt t="73844" x="1727200" y="3305175"/>
          <p14:tracePt t="73852" x="1717675" y="3324225"/>
          <p14:tracePt t="73859" x="1690688" y="3360738"/>
          <p14:tracePt t="73867" x="1644650" y="3406775"/>
          <p14:tracePt t="73874" x="1625600" y="3433763"/>
          <p14:tracePt t="73882" x="1598613" y="3470275"/>
          <p14:tracePt t="73894" x="1571625" y="3497263"/>
          <p14:tracePt t="73896" x="1543050" y="3516313"/>
          <p14:tracePt t="73905" x="1525588" y="3552825"/>
          <p14:tracePt t="73912" x="1506538" y="3570288"/>
          <p14:tracePt t="73921" x="1479550" y="3597275"/>
          <p14:tracePt t="73927" x="1452563" y="3616325"/>
          <p14:tracePt t="73935" x="1443038" y="3625850"/>
          <p14:tracePt t="73942" x="1425575" y="3643313"/>
          <p14:tracePt t="73949" x="1416050" y="3652838"/>
          <p14:tracePt t="73960" x="1397000" y="3670300"/>
          <p14:tracePt t="73964" x="1397000" y="3679825"/>
          <p14:tracePt t="73972" x="1397000" y="3689350"/>
          <p14:tracePt t="73980" x="1389063" y="3689350"/>
          <p14:tracePt t="73995" x="1379538" y="3689350"/>
          <p14:tracePt t="74307" x="1389063" y="3679825"/>
          <p14:tracePt t="74315" x="1406525" y="3670300"/>
          <p14:tracePt t="74323" x="1425575" y="3670300"/>
          <p14:tracePt t="74330" x="1443038" y="3662363"/>
          <p14:tracePt t="74345" x="1452563" y="3662363"/>
          <p14:tracePt t="74376" x="1462088" y="3652838"/>
          <p14:tracePt t="74383" x="1470025" y="3652838"/>
          <p14:tracePt t="74391" x="1470025" y="3643313"/>
          <p14:tracePt t="74406" x="1479550" y="3643313"/>
          <p14:tracePt t="74414" x="1489075" y="3643313"/>
          <p14:tracePt t="74422" x="1498600" y="3633788"/>
          <p14:tracePt t="74429" x="1506538" y="3633788"/>
          <p14:tracePt t="74438" x="1506538" y="3625850"/>
          <p14:tracePt t="74445" x="1516063" y="3625850"/>
          <p14:tracePt t="74454" x="1516063" y="3616325"/>
          <p14:tracePt t="74459" x="1525588" y="3616325"/>
          <p14:tracePt t="74467" x="1535113" y="3606800"/>
          <p14:tracePt t="74483" x="1543050" y="3606800"/>
          <p14:tracePt t="74489" x="1552575" y="3606800"/>
          <p14:tracePt t="74505" x="1571625" y="3597275"/>
          <p14:tracePt t="74528" x="1579563" y="3597275"/>
          <p14:tracePt t="74538" x="1579563" y="3589338"/>
          <p14:tracePt t="74573" x="1589088" y="3589338"/>
          <p14:tracePt t="74597" x="1598613" y="3589338"/>
          <p14:tracePt t="74604" x="1598613" y="3579813"/>
          <p14:tracePt t="74612" x="1608138" y="3579813"/>
          <p14:tracePt t="74626" x="1617663" y="3579813"/>
          <p14:tracePt t="74637" x="1625600" y="3579813"/>
          <p14:tracePt t="74650" x="1644650" y="3570288"/>
          <p14:tracePt t="74665" x="1654175" y="3570288"/>
          <p14:tracePt t="74672" x="1662113" y="3570288"/>
          <p14:tracePt t="74680" x="1681163" y="3570288"/>
          <p14:tracePt t="74688" x="1698625" y="3570288"/>
          <p14:tracePt t="74695" x="1717675" y="3570288"/>
          <p14:tracePt t="74703" x="1735138" y="3570288"/>
          <p14:tracePt t="74711" x="1744663" y="3570288"/>
          <p14:tracePt t="74725" x="1754188" y="3570288"/>
          <p14:tracePt t="74734" x="1763713" y="3579813"/>
          <p14:tracePt t="74741" x="1771650" y="3579813"/>
          <p14:tracePt t="74755" x="1781175" y="3579813"/>
          <p14:tracePt t="74794" x="1790700" y="3579813"/>
          <p14:tracePt t="74803" x="1800225" y="3589338"/>
          <p14:tracePt t="74817" x="1808163" y="3597275"/>
          <p14:tracePt t="74824" x="1827213" y="3597275"/>
          <p14:tracePt t="74832" x="1836738" y="3597275"/>
          <p14:tracePt t="74839" x="1844675" y="3597275"/>
          <p14:tracePt t="74847" x="1863725" y="3606800"/>
          <p14:tracePt t="74872" x="1873250" y="3606800"/>
          <p14:tracePt t="74969" x="1881188" y="3606800"/>
          <p14:tracePt t="75425" x="1873250" y="3597275"/>
          <p14:tracePt t="75432" x="1873250" y="3589338"/>
          <p14:tracePt t="75440" x="1873250" y="3579813"/>
          <p14:tracePt t="75448" x="1863725" y="3560763"/>
          <p14:tracePt t="75455" x="1854200" y="3552825"/>
          <p14:tracePt t="75464" x="1844675" y="3543300"/>
          <p14:tracePt t="75471" x="1836738" y="3543300"/>
          <p14:tracePt t="75478" x="1827213" y="3533775"/>
          <p14:tracePt t="75486" x="1827213" y="3524250"/>
          <p14:tracePt t="75493" x="1817688" y="3506788"/>
          <p14:tracePt t="75503" x="1808163" y="3497263"/>
          <p14:tracePt t="75516" x="1808163" y="3487738"/>
          <p14:tracePt t="75554" x="1808163" y="3479800"/>
          <p14:tracePt t="75570" x="1800225" y="3479800"/>
          <p14:tracePt t="75577" x="1800225" y="3460750"/>
          <p14:tracePt t="75586" x="1790700" y="3443288"/>
          <p14:tracePt t="75592" x="1790700" y="3433763"/>
          <p14:tracePt t="75601" x="1790700" y="3424238"/>
          <p14:tracePt t="75607" x="1781175" y="3414713"/>
          <p14:tracePt t="75615" x="1781175" y="3406775"/>
          <p14:tracePt t="75622" x="1781175" y="3387725"/>
          <p14:tracePt t="75630" x="1763713" y="3370263"/>
          <p14:tracePt t="75637" x="1763713" y="3351213"/>
          <p14:tracePt t="75645" x="1763713" y="3333750"/>
          <p14:tracePt t="75654" x="1763713" y="3297238"/>
          <p14:tracePt t="75661" x="1754188" y="3278188"/>
          <p14:tracePt t="75669" x="1754188" y="3251200"/>
          <p14:tracePt t="75676" x="1754188" y="3224213"/>
          <p14:tracePt t="75684" x="1754188" y="3205163"/>
          <p14:tracePt t="75691" x="1754188" y="3187700"/>
          <p14:tracePt t="75699" x="1754188" y="3168650"/>
          <p14:tracePt t="75706" x="1754188" y="3122613"/>
          <p14:tracePt t="75714" x="1754188" y="3086100"/>
          <p14:tracePt t="75721" x="1754188" y="3049588"/>
          <p14:tracePt t="75729" x="1754188" y="3013075"/>
          <p14:tracePt t="75737" x="1754188" y="2976563"/>
          <p14:tracePt t="75745" x="1754188" y="2940050"/>
          <p14:tracePt t="75753" x="1754188" y="2913063"/>
          <p14:tracePt t="75760" x="1771650" y="2894013"/>
          <p14:tracePt t="75767" x="1771650" y="2876550"/>
          <p14:tracePt t="75774" x="1771650" y="2849563"/>
          <p14:tracePt t="75783" x="1771650" y="2820988"/>
          <p14:tracePt t="75789" x="1781175" y="2784475"/>
          <p14:tracePt t="75798" x="1781175" y="2767013"/>
          <p14:tracePt t="75805" x="1781175" y="2740025"/>
          <p14:tracePt t="75813" x="1781175" y="2720975"/>
          <p14:tracePt t="75820" x="1790700" y="2693988"/>
          <p14:tracePt t="75828" x="1790700" y="2674938"/>
          <p14:tracePt t="75836" x="1790700" y="2647950"/>
          <p14:tracePt t="75843" x="1790700" y="2620963"/>
          <p14:tracePt t="75852" x="1790700" y="2574925"/>
          <p14:tracePt t="75858" x="1800225" y="2547938"/>
          <p14:tracePt t="75866" x="1800225" y="2501900"/>
          <p14:tracePt t="75873" x="1800225" y="2474913"/>
          <p14:tracePt t="75882" x="1808163" y="2447925"/>
          <p14:tracePt t="75894" x="1808163" y="2428875"/>
          <p14:tracePt t="75895" x="1808163" y="2401888"/>
          <p14:tracePt t="75904" x="1808163" y="2392363"/>
          <p14:tracePt t="76124" x="1808163" y="2401888"/>
          <p14:tracePt t="76132" x="1808163" y="2428875"/>
          <p14:tracePt t="76138" x="1790700" y="2447925"/>
          <p14:tracePt t="76146" x="1790700" y="2465388"/>
          <p14:tracePt t="76155" x="1781175" y="2484438"/>
          <p14:tracePt t="76162" x="1771650" y="2501900"/>
          <p14:tracePt t="76171" x="1771650" y="2520950"/>
          <p14:tracePt t="76177" x="1763713" y="2538413"/>
          <p14:tracePt t="76187" x="1754188" y="2557463"/>
          <p14:tracePt t="76192" x="1754188" y="2565400"/>
          <p14:tracePt t="76207" x="1754188" y="2574925"/>
          <p14:tracePt t="76215" x="1754188" y="2593975"/>
          <p14:tracePt t="76222" x="1744663" y="2601913"/>
          <p14:tracePt t="76238" x="1744663" y="2611438"/>
          <p14:tracePt t="76246" x="1744663" y="2620963"/>
          <p14:tracePt t="76254" x="1735138" y="2630488"/>
          <p14:tracePt t="76261" x="1735138" y="2638425"/>
          <p14:tracePt t="76276" x="1735138" y="2647950"/>
          <p14:tracePt t="76284" x="1735138" y="2657475"/>
          <p14:tracePt t="76329" x="1735138" y="2667000"/>
          <p14:tracePt t="76345" x="1727200" y="2667000"/>
          <p14:tracePt t="76953" x="1744663" y="2667000"/>
          <p14:tracePt t="77462" x="1754188" y="2667000"/>
          <p14:tracePt t="77477" x="1763713" y="2674938"/>
          <p14:tracePt t="77492" x="1771650" y="2684463"/>
          <p14:tracePt t="77507" x="1771650" y="2693988"/>
          <p14:tracePt t="77515" x="1781175" y="2693988"/>
          <p14:tracePt t="77521" x="1781175" y="2711450"/>
          <p14:tracePt t="77552" x="1781175" y="2720975"/>
          <p14:tracePt t="77560" x="1790700" y="2730500"/>
          <p14:tracePt t="77576" x="1790700" y="2740025"/>
          <p14:tracePt t="77584" x="1800225" y="2747963"/>
          <p14:tracePt t="77598" x="1800225" y="2757488"/>
          <p14:tracePt t="77605" x="1800225" y="2767013"/>
          <p14:tracePt t="77621" x="1808163" y="2776538"/>
          <p14:tracePt t="77644" x="1808163" y="2784475"/>
          <p14:tracePt t="77652" x="1808163" y="2794000"/>
          <p14:tracePt t="77674" x="1808163" y="2803525"/>
          <p14:tracePt t="77682" x="1808163" y="2813050"/>
          <p14:tracePt t="77697" x="1808163" y="2820988"/>
          <p14:tracePt t="77704" x="1808163" y="2830513"/>
          <p14:tracePt t="77727" x="1808163" y="2849563"/>
          <p14:tracePt t="77736" x="1808163" y="2867025"/>
          <p14:tracePt t="77743" x="1808163" y="2886075"/>
          <p14:tracePt t="77753" x="1808163" y="2894013"/>
          <p14:tracePt t="77758" x="1808163" y="2903538"/>
          <p14:tracePt t="77766" x="1808163" y="2913063"/>
          <p14:tracePt t="77773" x="1808163" y="2922588"/>
          <p14:tracePt t="77796" x="1808163" y="2930525"/>
          <p14:tracePt t="77811" x="1800225" y="2940050"/>
          <p14:tracePt t="77933" x="1800225" y="2949575"/>
          <p14:tracePt t="77940" x="1800225" y="2959100"/>
          <p14:tracePt t="77948" x="1800225" y="2968625"/>
          <p14:tracePt t="77964" x="1800225" y="2976563"/>
          <p14:tracePt t="77985" x="1800225" y="2986088"/>
          <p14:tracePt t="77994" x="1790700" y="2995613"/>
          <p14:tracePt t="78002" x="1790700" y="3013075"/>
          <p14:tracePt t="78018" x="1790700" y="3022600"/>
          <p14:tracePt t="78023" x="1790700" y="3032125"/>
          <p14:tracePt t="78039" x="1790700" y="3041650"/>
          <p14:tracePt t="78047" x="1790700" y="3059113"/>
          <p14:tracePt t="78054" x="1781175" y="3068638"/>
          <p14:tracePt t="78062" x="1781175" y="3078163"/>
          <p14:tracePt t="78069" x="1781175" y="3086100"/>
          <p14:tracePt t="78076" x="1781175" y="3105150"/>
          <p14:tracePt t="78086" x="1771650" y="3122613"/>
          <p14:tracePt t="78092" x="1771650" y="3132138"/>
          <p14:tracePt t="78102" x="1771650" y="3141663"/>
          <p14:tracePt t="78107" x="1771650" y="3159125"/>
          <p14:tracePt t="78116" x="1771650" y="3168650"/>
          <p14:tracePt t="78122" x="1763713" y="3187700"/>
          <p14:tracePt t="78131" x="1763713" y="3195638"/>
          <p14:tracePt t="78137" x="1763713" y="3214688"/>
          <p14:tracePt t="78146" x="1754188" y="3214688"/>
          <p14:tracePt t="78153" x="1754188" y="3232150"/>
          <p14:tracePt t="78161" x="1744663" y="3251200"/>
          <p14:tracePt t="78169" x="1744663" y="3268663"/>
          <p14:tracePt t="78176" x="1744663" y="3287713"/>
          <p14:tracePt t="78186" x="1735138" y="3297238"/>
          <p14:tracePt t="78191" x="1735138" y="3324225"/>
          <p14:tracePt t="78199" x="1735138" y="3341688"/>
          <p14:tracePt t="78206" x="1735138" y="3351213"/>
          <p14:tracePt t="78214" x="1727200" y="3360738"/>
          <p14:tracePt t="78221" x="1727200" y="3370263"/>
          <p14:tracePt t="78229" x="1727200" y="3387725"/>
          <p14:tracePt t="78237" x="1717675" y="3397250"/>
          <p14:tracePt t="78245" x="1717675" y="3414713"/>
          <p14:tracePt t="78253" x="1717675" y="3424238"/>
          <p14:tracePt t="78260" x="1698625" y="3443288"/>
          <p14:tracePt t="78268" x="1698625" y="3470275"/>
          <p14:tracePt t="78274" x="1698625" y="3487738"/>
          <p14:tracePt t="78284" x="1690688" y="3516313"/>
          <p14:tracePt t="78289" x="1690688" y="3524250"/>
          <p14:tracePt t="78297" x="1690688" y="3543300"/>
          <p14:tracePt t="78304" x="1681163" y="3552825"/>
          <p14:tracePt t="78328" x="1681163" y="3560763"/>
          <p14:tracePt t="78336" x="1671638" y="3570288"/>
          <p14:tracePt t="78351" x="1671638" y="3579813"/>
          <p14:tracePt t="78359" x="1671638" y="3589338"/>
          <p14:tracePt t="78366" x="1671638" y="3597275"/>
          <p14:tracePt t="78388" x="1662113" y="3597275"/>
          <p14:tracePt t="78465" x="1662113" y="3606800"/>
          <p14:tracePt t="78480" x="1654175" y="3616325"/>
          <p14:tracePt t="78486" x="1654175" y="3625850"/>
          <p14:tracePt t="78495" x="1644650" y="3643313"/>
          <p14:tracePt t="78503" x="1644650" y="3652838"/>
          <p14:tracePt t="78510" x="1635125" y="3670300"/>
          <p14:tracePt t="78518" x="1635125" y="3689350"/>
          <p14:tracePt t="78525" x="1625600" y="3706813"/>
          <p14:tracePt t="78532" x="1625600" y="3716338"/>
          <p14:tracePt t="78632" x="1625600" y="3725863"/>
          <p14:tracePt t="78639" x="1617663" y="3725863"/>
          <p14:tracePt t="78715" x="1608138" y="3743325"/>
          <p14:tracePt t="78722" x="1608138" y="3762375"/>
          <p14:tracePt t="78731" x="1608138" y="3779838"/>
          <p14:tracePt t="78737" x="1598613" y="3789363"/>
          <p14:tracePt t="78745" x="1598613" y="3798888"/>
          <p14:tracePt t="78753" x="1598613" y="3808413"/>
          <p14:tracePt t="78761" x="1598613" y="3816350"/>
          <p14:tracePt t="78860" x="1589088" y="3816350"/>
          <p14:tracePt t="78867" x="1589088" y="3825875"/>
          <p14:tracePt t="78874" x="1589088" y="3835400"/>
          <p14:tracePt t="78890" x="1589088" y="3844925"/>
          <p14:tracePt t="78904" x="1589088" y="3852863"/>
          <p14:tracePt t="78951" x="1589088" y="3862388"/>
          <p14:tracePt t="78973" x="1589088" y="3871913"/>
          <p14:tracePt t="78988" x="1589088" y="3881438"/>
          <p14:tracePt t="78997" x="1589088" y="3898900"/>
          <p14:tracePt t="79003" x="1589088" y="3908425"/>
          <p14:tracePt t="79018" x="1589088" y="3917950"/>
          <p14:tracePt t="79034" x="1589088" y="3927475"/>
          <p14:tracePt t="79050" x="1598613" y="3935413"/>
          <p14:tracePt t="79368" x="1598613" y="3927475"/>
          <p14:tracePt t="79376" x="1598613" y="3908425"/>
          <p14:tracePt t="79383" x="1608138" y="3898900"/>
          <p14:tracePt t="79391" x="1608138" y="3881438"/>
          <p14:tracePt t="79400" x="1608138" y="3871913"/>
          <p14:tracePt t="79414" x="1608138" y="3862388"/>
          <p14:tracePt t="79421" x="1608138" y="3835400"/>
          <p14:tracePt t="79430" x="1608138" y="3816350"/>
          <p14:tracePt t="79436" x="1608138" y="3789363"/>
          <p14:tracePt t="79444" x="1608138" y="3771900"/>
          <p14:tracePt t="79452" x="1617663" y="3725863"/>
          <p14:tracePt t="79460" x="1617663" y="3698875"/>
          <p14:tracePt t="79467" x="1617663" y="3679825"/>
          <p14:tracePt t="79475" x="1617663" y="3652838"/>
          <p14:tracePt t="79484" x="1617663" y="3625850"/>
          <p14:tracePt t="79490" x="1617663" y="3589338"/>
          <p14:tracePt t="79497" x="1617663" y="3560763"/>
          <p14:tracePt t="79504" x="1617663" y="3533775"/>
          <p14:tracePt t="79513" x="1617663" y="3516313"/>
          <p14:tracePt t="79520" x="1617663" y="3487738"/>
          <p14:tracePt t="79528" x="1617663" y="3443288"/>
          <p14:tracePt t="79535" x="1617663" y="3414713"/>
          <p14:tracePt t="79543" x="1617663" y="3378200"/>
          <p14:tracePt t="79551" x="1625600" y="3341688"/>
          <p14:tracePt t="79558" x="1625600" y="3305175"/>
          <p14:tracePt t="79567" x="1625600" y="3287713"/>
          <p14:tracePt t="79574" x="1635125" y="3241675"/>
          <p14:tracePt t="79582" x="1635125" y="3205163"/>
          <p14:tracePt t="79589" x="1644650" y="3159125"/>
          <p14:tracePt t="79597" x="1671638" y="3132138"/>
          <p14:tracePt t="79603" x="1671638" y="3105150"/>
          <p14:tracePt t="79611" x="1681163" y="3059113"/>
          <p14:tracePt t="79620" x="1681163" y="3013075"/>
          <p14:tracePt t="79627" x="1690688" y="2986088"/>
          <p14:tracePt t="79635" x="1690688" y="2968625"/>
          <p14:tracePt t="79642" x="1690688" y="2949575"/>
          <p14:tracePt t="79651" x="1698625" y="2922588"/>
          <p14:tracePt t="79657" x="1698625" y="2903538"/>
          <p14:tracePt t="79664" x="1708150" y="2894013"/>
          <p14:tracePt t="79672" x="1708150" y="2876550"/>
          <p14:tracePt t="79680" x="1708150" y="2849563"/>
          <p14:tracePt t="79687" x="1717675" y="2840038"/>
          <p14:tracePt t="79695" x="1727200" y="2813050"/>
          <p14:tracePt t="79703" x="1735138" y="2794000"/>
          <p14:tracePt t="79710" x="1735138" y="2784475"/>
          <p14:tracePt t="79718" x="1744663" y="2757488"/>
          <p14:tracePt t="79733" x="1744663" y="2747963"/>
          <p14:tracePt t="79741" x="1754188" y="2730500"/>
          <p14:tracePt t="79750" x="1754188" y="2720975"/>
          <p14:tracePt t="79755" x="1754188" y="2703513"/>
          <p14:tracePt t="79763" x="1763713" y="2684463"/>
          <p14:tracePt t="79770" x="1763713" y="2674938"/>
          <p14:tracePt t="79779" x="1763713" y="2667000"/>
          <p14:tracePt t="79794" x="1763713" y="2657475"/>
          <p14:tracePt t="79802" x="1763713" y="2647950"/>
          <p14:tracePt t="79809" x="1771650" y="2647950"/>
          <p14:tracePt t="79825" x="1771650" y="2638425"/>
          <p14:tracePt t="80083" x="1771650" y="2647950"/>
          <p14:tracePt t="80090" x="1771650" y="2674938"/>
          <p14:tracePt t="80099" x="1771650" y="2693988"/>
          <p14:tracePt t="80105" x="1771650" y="2711450"/>
          <p14:tracePt t="80113" x="1771650" y="2730500"/>
          <p14:tracePt t="80120" x="1771650" y="2757488"/>
          <p14:tracePt t="80129" x="1771650" y="2776538"/>
          <p14:tracePt t="80135" x="1771650" y="2794000"/>
          <p14:tracePt t="80144" x="1771650" y="2803525"/>
          <p14:tracePt t="80152" x="1763713" y="2813050"/>
          <p14:tracePt t="80159" x="1763713" y="2820988"/>
          <p14:tracePt t="80167" x="1763713" y="2840038"/>
          <p14:tracePt t="80174" x="1763713" y="2857500"/>
          <p14:tracePt t="80185" x="1754188" y="2894013"/>
          <p14:tracePt t="80189" x="1754188" y="2913063"/>
          <p14:tracePt t="80197" x="1754188" y="2922588"/>
          <p14:tracePt t="80203" x="1754188" y="2930525"/>
          <p14:tracePt t="80212" x="1754188" y="2949575"/>
          <p14:tracePt t="80219" x="1754188" y="2959100"/>
          <p14:tracePt t="80227" x="1754188" y="2976563"/>
          <p14:tracePt t="80235" x="1754188" y="2995613"/>
          <p14:tracePt t="80242" x="1735138" y="3032125"/>
          <p14:tracePt t="80251" x="1735138" y="3078163"/>
          <p14:tracePt t="80257" x="1735138" y="3095625"/>
          <p14:tracePt t="80267" x="1735138" y="3114675"/>
          <p14:tracePt t="80272" x="1735138" y="3132138"/>
          <p14:tracePt t="80280" x="1735138" y="3141663"/>
          <p14:tracePt t="80287" x="1727200" y="3168650"/>
          <p14:tracePt t="80295" x="1727200" y="3178175"/>
          <p14:tracePt t="80302" x="1727200" y="3195638"/>
          <p14:tracePt t="80311" x="1727200" y="3214688"/>
          <p14:tracePt t="80318" x="1727200" y="3232150"/>
          <p14:tracePt t="80326" x="1727200" y="3260725"/>
          <p14:tracePt t="80334" x="1727200" y="3297238"/>
          <p14:tracePt t="80341" x="1727200" y="3314700"/>
          <p14:tracePt t="80350" x="1727200" y="3324225"/>
          <p14:tracePt t="80355" x="1727200" y="3360738"/>
          <p14:tracePt t="80364" x="1727200" y="3397250"/>
          <p14:tracePt t="80371" x="1717675" y="3424238"/>
          <p14:tracePt t="80379" x="1717675" y="3443288"/>
          <p14:tracePt t="80386" x="1708150" y="3460750"/>
          <p14:tracePt t="80394" x="1708150" y="3479800"/>
          <p14:tracePt t="80402" x="1698625" y="3497263"/>
          <p14:tracePt t="80410" x="1698625" y="3516313"/>
          <p14:tracePt t="80417" x="1690688" y="3533775"/>
          <p14:tracePt t="80425" x="1671638" y="3579813"/>
          <p14:tracePt t="80434" x="1662113" y="3606800"/>
          <p14:tracePt t="80439" x="1654175" y="3625850"/>
          <p14:tracePt t="80447" x="1654175" y="3643313"/>
          <p14:tracePt t="80454" x="1644650" y="3662363"/>
          <p14:tracePt t="80463" x="1644650" y="3679825"/>
          <p14:tracePt t="80469" x="1635125" y="3698875"/>
          <p14:tracePt t="80477" x="1625600" y="3735388"/>
          <p14:tracePt t="80485" x="1625600" y="3752850"/>
          <p14:tracePt t="80493" x="1617663" y="3771900"/>
          <p14:tracePt t="80501" x="1617663" y="3789363"/>
          <p14:tracePt t="80508" x="1608138" y="3789363"/>
          <p14:tracePt t="80516" x="1608138" y="3798888"/>
          <p14:tracePt t="80523" x="1608138" y="3808413"/>
          <p14:tracePt t="80531" x="1598613" y="3816350"/>
          <p14:tracePt t="80546" x="1598613" y="3825875"/>
          <p14:tracePt t="80842" x="1598613" y="3808413"/>
          <p14:tracePt t="80850" x="1598613" y="3779838"/>
          <p14:tracePt t="80857" x="1598613" y="3735388"/>
          <p14:tracePt t="80866" x="1598613" y="3698875"/>
          <p14:tracePt t="80872" x="1598613" y="3643313"/>
          <p14:tracePt t="80890" x="1598613" y="3543300"/>
          <p14:tracePt t="80895" x="1598613" y="3506788"/>
          <p14:tracePt t="80902" x="1598613" y="3451225"/>
          <p14:tracePt t="80911" x="1598613" y="3406775"/>
          <p14:tracePt t="80918" x="1598613" y="3360738"/>
          <p14:tracePt t="80926" x="1598613" y="3324225"/>
          <p14:tracePt t="80934" x="1608138" y="3278188"/>
          <p14:tracePt t="80941" x="1608138" y="3251200"/>
          <p14:tracePt t="80950" x="1608138" y="3232150"/>
          <p14:tracePt t="80956" x="1608138" y="3214688"/>
          <p14:tracePt t="80964" x="1608138" y="3195638"/>
          <p14:tracePt t="80971" x="1608138" y="3178175"/>
          <p14:tracePt t="80986" x="1608138" y="3168650"/>
          <p14:tracePt t="80995" x="1617663" y="3141663"/>
          <p14:tracePt t="81002" x="1617663" y="3114675"/>
          <p14:tracePt t="81009" x="1617663" y="3078163"/>
          <p14:tracePt t="81017" x="1625600" y="3059113"/>
          <p14:tracePt t="81025" x="1625600" y="3032125"/>
          <p14:tracePt t="81033" x="1625600" y="3005138"/>
          <p14:tracePt t="81040" x="1625600" y="2976563"/>
          <p14:tracePt t="81048" x="1625600" y="2949575"/>
          <p14:tracePt t="81055" x="1625600" y="2930525"/>
          <p14:tracePt t="81063" x="1625600" y="2913063"/>
          <p14:tracePt t="81069" x="1625600" y="2894013"/>
          <p14:tracePt t="81078" x="1625600" y="2886075"/>
          <p14:tracePt t="81085" x="1625600" y="2876550"/>
          <p14:tracePt t="81093" x="1644650" y="2867025"/>
          <p14:tracePt t="81101" x="1644650" y="2857500"/>
          <p14:tracePt t="81109" x="1644650" y="2830513"/>
          <p14:tracePt t="81117" x="1644650" y="2803525"/>
          <p14:tracePt t="81124" x="1654175" y="2776538"/>
          <p14:tracePt t="81133" x="1654175" y="2747963"/>
          <p14:tracePt t="81139" x="1662113" y="2730500"/>
          <p14:tracePt t="81146" x="1662113" y="2711450"/>
          <p14:tracePt t="81153" x="1662113" y="2703513"/>
          <p14:tracePt t="81162" x="1671638" y="2684463"/>
          <p14:tracePt t="81168" x="1671638" y="2674938"/>
          <p14:tracePt t="81177" x="1671638" y="2667000"/>
          <p14:tracePt t="81253" x="1671638" y="2657475"/>
          <p14:tracePt t="81565" x="1671638" y="2674938"/>
          <p14:tracePt t="81572" x="1671638" y="2711450"/>
          <p14:tracePt t="81580" x="1671638" y="2730500"/>
          <p14:tracePt t="81587" x="1654175" y="2747963"/>
          <p14:tracePt t="81595" x="1654175" y="2784475"/>
          <p14:tracePt t="81602" x="1644650" y="2820988"/>
          <p14:tracePt t="81610" x="1635125" y="2857500"/>
          <p14:tracePt t="81617" x="1635125" y="2886075"/>
          <p14:tracePt t="81624" x="1617663" y="2930525"/>
          <p14:tracePt t="81634" x="1617663" y="2968625"/>
          <p14:tracePt t="81640" x="1617663" y="3005138"/>
          <p14:tracePt t="81649" x="1617663" y="3032125"/>
          <p14:tracePt t="81655" x="1608138" y="3059113"/>
          <p14:tracePt t="81663" x="1608138" y="3078163"/>
          <p14:tracePt t="81670" x="1608138" y="3095625"/>
          <p14:tracePt t="81678" x="1608138" y="3122613"/>
          <p14:tracePt t="81685" x="1608138" y="3151188"/>
          <p14:tracePt t="81694" x="1608138" y="3168650"/>
          <p14:tracePt t="81701" x="1608138" y="3187700"/>
          <p14:tracePt t="81709" x="1598613" y="3224213"/>
          <p14:tracePt t="81717" x="1598613" y="3251200"/>
          <p14:tracePt t="81724" x="1598613" y="3268663"/>
          <p14:tracePt t="81733" x="1598613" y="3305175"/>
          <p14:tracePt t="81739" x="1598613" y="3333750"/>
          <p14:tracePt t="81747" x="1598613" y="3351213"/>
          <p14:tracePt t="81754" x="1598613" y="3360738"/>
          <p14:tracePt t="81762" x="1598613" y="3370263"/>
          <p14:tracePt t="81769" x="1598613" y="3378200"/>
          <p14:tracePt t="81777" x="1598613" y="3397250"/>
          <p14:tracePt t="81784" x="1589088" y="3397250"/>
          <p14:tracePt t="81793" x="1589088" y="3414713"/>
          <p14:tracePt t="81807" x="1589088" y="3424238"/>
          <p14:tracePt t="81845" x="1579563" y="3433763"/>
          <p14:tracePt t="81852" x="1579563" y="3460750"/>
          <p14:tracePt t="81861" x="1579563" y="3470275"/>
          <p14:tracePt t="81868" x="1579563" y="3487738"/>
          <p14:tracePt t="81884" x="1579563" y="3497263"/>
          <p14:tracePt t="81890" x="1579563" y="3524250"/>
          <p14:tracePt t="81899" x="1579563" y="3543300"/>
          <p14:tracePt t="81907" x="1579563" y="3552825"/>
          <p14:tracePt t="81916" x="1579563" y="3560763"/>
          <p14:tracePt t="81921" x="1579563" y="3570288"/>
          <p14:tracePt t="82005" x="1579563" y="3579813"/>
          <p14:tracePt t="82013" x="1579563" y="3597275"/>
          <p14:tracePt t="82020" x="1579563" y="3616325"/>
          <p14:tracePt t="82028" x="1579563" y="3633788"/>
          <p14:tracePt t="82035" x="1579563" y="3643313"/>
          <p14:tracePt t="82043" x="1579563" y="3662363"/>
          <p14:tracePt t="82050" x="1579563" y="3670300"/>
          <p14:tracePt t="82067" x="1579563" y="3679825"/>
          <p14:tracePt t="82074" x="1579563" y="3689350"/>
          <p14:tracePt t="82082" x="1579563" y="3698875"/>
          <p14:tracePt t="82097" x="1579563" y="3706813"/>
          <p14:tracePt t="82134" x="1579563" y="3716338"/>
          <p14:tracePt t="82165" x="1579563" y="3725863"/>
          <p14:tracePt t="82172" x="1579563" y="3743325"/>
          <p14:tracePt t="82180" x="1579563" y="3779838"/>
          <p14:tracePt t="82187" x="1579563" y="3816350"/>
          <p14:tracePt t="82195" x="1579563" y="3844925"/>
          <p14:tracePt t="82202" x="1579563" y="3862388"/>
          <p14:tracePt t="82210" x="1579563" y="3881438"/>
          <p14:tracePt t="82218" x="1579563" y="3898900"/>
          <p14:tracePt t="82226" x="1579563" y="3908425"/>
          <p14:tracePt t="82621" x="1579563" y="3898900"/>
          <p14:tracePt t="82629" x="1579563" y="3881438"/>
          <p14:tracePt t="82636" x="1579563" y="3871913"/>
          <p14:tracePt t="82643" x="1579563" y="3862388"/>
          <p14:tracePt t="82651" x="1579563" y="3844925"/>
          <p14:tracePt t="82659" x="1579563" y="3825875"/>
          <p14:tracePt t="82667" x="1579563" y="3808413"/>
          <p14:tracePt t="82675" x="1579563" y="3771900"/>
          <p14:tracePt t="82683" x="1579563" y="3743325"/>
          <p14:tracePt t="82690" x="1579563" y="3716338"/>
          <p14:tracePt t="82698" x="1579563" y="3698875"/>
          <p14:tracePt t="82705" x="1589088" y="3670300"/>
          <p14:tracePt t="82713" x="1589088" y="3625850"/>
          <p14:tracePt t="82720" x="1589088" y="3606800"/>
          <p14:tracePt t="82728" x="1589088" y="3597275"/>
          <p14:tracePt t="82734" x="1589088" y="3579813"/>
          <p14:tracePt t="82743" x="1589088" y="3570288"/>
          <p14:tracePt t="82750" x="1589088" y="3552825"/>
          <p14:tracePt t="82758" x="1589088" y="3543300"/>
          <p14:tracePt t="82766" x="1589088" y="3533775"/>
          <p14:tracePt t="82773" x="1589088" y="3524250"/>
          <p14:tracePt t="82782" x="1589088" y="3516313"/>
          <p14:tracePt t="82788" x="1589088" y="3479800"/>
          <p14:tracePt t="82796" x="1598613" y="3451225"/>
          <p14:tracePt t="82803" x="1598613" y="3424238"/>
          <p14:tracePt t="82811" x="1608138" y="3397250"/>
          <p14:tracePt t="82818" x="1617663" y="3351213"/>
          <p14:tracePt t="82827" x="1625600" y="3287713"/>
          <p14:tracePt t="82835" x="1625600" y="3278188"/>
          <p14:tracePt t="82842" x="1635125" y="3251200"/>
          <p14:tracePt t="82850" x="1644650" y="3232150"/>
          <p14:tracePt t="82857" x="1644650" y="3224213"/>
          <p14:tracePt t="82866" x="1654175" y="3195638"/>
          <p14:tracePt t="82880" x="1654175" y="3187700"/>
          <p14:tracePt t="82900" x="1662113" y="3178175"/>
          <p14:tracePt t="82906" x="1662113" y="3168650"/>
          <p14:tracePt t="82910" x="1662113" y="3159125"/>
          <p14:tracePt t="82917" x="1681163" y="3132138"/>
          <p14:tracePt t="82925" x="1690688" y="3105150"/>
          <p14:tracePt t="82933" x="1698625" y="3086100"/>
          <p14:tracePt t="82940" x="1708150" y="3068638"/>
          <p14:tracePt t="82949" x="1717675" y="3049588"/>
          <p14:tracePt t="82955" x="1717675" y="3032125"/>
          <p14:tracePt t="82963" x="1735138" y="3013075"/>
          <p14:tracePt t="82970" x="1744663" y="2995613"/>
          <p14:tracePt t="82978" x="1744663" y="2968625"/>
          <p14:tracePt t="82985" x="1754188" y="2930525"/>
          <p14:tracePt t="82994" x="1763713" y="2903538"/>
          <p14:tracePt t="83002" x="1771650" y="2886075"/>
          <p14:tracePt t="83009" x="1771650" y="2867025"/>
          <p14:tracePt t="83016" x="1781175" y="2840038"/>
          <p14:tracePt t="83024" x="1781175" y="2820988"/>
          <p14:tracePt t="83033" x="1790700" y="2794000"/>
          <p14:tracePt t="83039" x="1800225" y="2757488"/>
          <p14:tracePt t="83049" x="1800225" y="2730500"/>
          <p14:tracePt t="83054" x="1808163" y="2711450"/>
          <p14:tracePt t="83062" x="1808163" y="2693988"/>
          <p14:tracePt t="83069" x="1808163" y="2684463"/>
          <p14:tracePt t="83077" x="1808163" y="2667000"/>
          <p14:tracePt t="83084" x="1817688" y="2667000"/>
          <p14:tracePt t="83107" x="1817688" y="2657475"/>
          <p14:tracePt t="83169" x="1817688" y="2638425"/>
          <p14:tracePt t="83267" x="1817688" y="2620963"/>
          <p14:tracePt t="83282" x="1817688" y="2611438"/>
          <p14:tracePt t="83534" x="1817688" y="2620963"/>
          <p14:tracePt t="83541" x="1817688" y="2638425"/>
          <p14:tracePt t="83549" x="1817688" y="2667000"/>
          <p14:tracePt t="83556" x="1817688" y="2674938"/>
          <p14:tracePt t="83565" x="1817688" y="2693988"/>
          <p14:tracePt t="83571" x="1808163" y="2711450"/>
          <p14:tracePt t="83579" x="1808163" y="2730500"/>
          <p14:tracePt t="83587" x="1808163" y="2740025"/>
          <p14:tracePt t="83601" x="1808163" y="2757488"/>
          <p14:tracePt t="83609" x="1800225" y="2776538"/>
          <p14:tracePt t="83617" x="1800225" y="2794000"/>
          <p14:tracePt t="83625" x="1800225" y="2840038"/>
          <p14:tracePt t="83633" x="1800225" y="2857500"/>
          <p14:tracePt t="83640" x="1800225" y="2876550"/>
          <p14:tracePt t="83649" x="1800225" y="2894013"/>
          <p14:tracePt t="83655" x="1800225" y="2922588"/>
          <p14:tracePt t="83665" x="1800225" y="2940050"/>
          <p14:tracePt t="83670" x="1800225" y="2968625"/>
          <p14:tracePt t="83678" x="1800225" y="3022600"/>
          <p14:tracePt t="83685" x="1790700" y="3049588"/>
          <p14:tracePt t="83693" x="1790700" y="3078163"/>
          <p14:tracePt t="83700" x="1790700" y="3095625"/>
          <p14:tracePt t="83708" x="1790700" y="3114675"/>
          <p14:tracePt t="83717" x="1790700" y="3132138"/>
          <p14:tracePt t="83723" x="1790700" y="3151188"/>
          <p14:tracePt t="83732" x="1790700" y="3178175"/>
          <p14:tracePt t="83739" x="1790700" y="3195638"/>
          <p14:tracePt t="83748" x="1790700" y="3224213"/>
          <p14:tracePt t="83754" x="1790700" y="3260725"/>
          <p14:tracePt t="83762" x="1790700" y="3268663"/>
          <p14:tracePt t="83770" x="1790700" y="3287713"/>
          <p14:tracePt t="83777" x="1781175" y="3297238"/>
          <p14:tracePt t="83784" x="1781175" y="3314700"/>
          <p14:tracePt t="83792" x="1781175" y="3333750"/>
          <p14:tracePt t="83800" x="1781175" y="3341688"/>
          <p14:tracePt t="83808" x="1781175" y="3360738"/>
          <p14:tracePt t="83824" x="1781175" y="3370263"/>
          <p14:tracePt t="83831" x="1781175" y="3378200"/>
          <p14:tracePt t="83838" x="1771650" y="3397250"/>
          <p14:tracePt t="83845" x="1771650" y="3406775"/>
          <p14:tracePt t="83853" x="1771650" y="3414713"/>
          <p14:tracePt t="83861" x="1771650" y="3433763"/>
          <p14:tracePt t="83883" x="1763713" y="3497263"/>
          <p14:tracePt t="83891" x="1763713" y="3506788"/>
          <p14:tracePt t="83899" x="1754188" y="3524250"/>
          <p14:tracePt t="83907" x="1754188" y="3533775"/>
          <p14:tracePt t="84165" x="1754188" y="3552825"/>
          <p14:tracePt t="84172" x="1754188" y="3570288"/>
          <p14:tracePt t="84180" x="1754188" y="3579813"/>
          <p14:tracePt t="84301" x="1754188" y="3606800"/>
          <p14:tracePt t="84309" x="1754188" y="3625850"/>
          <p14:tracePt t="84316" x="1763713" y="3633788"/>
          <p14:tracePt t="84324" x="1771650" y="3643313"/>
          <p14:tracePt t="84333" x="1781175" y="3662363"/>
          <p14:tracePt t="84340" x="1790700" y="3670300"/>
          <p14:tracePt t="84348" x="1800225" y="3679825"/>
          <p14:tracePt t="84355" x="1808163" y="3698875"/>
          <p14:tracePt t="84362" x="1827213" y="3725863"/>
          <p14:tracePt t="84370" x="1844675" y="3743325"/>
          <p14:tracePt t="84377" x="1863725" y="3789363"/>
          <p14:tracePt t="84385" x="1873250" y="3816350"/>
          <p14:tracePt t="84393" x="1890713" y="3825875"/>
          <p14:tracePt t="84401" x="1917700" y="3844925"/>
          <p14:tracePt t="84408" x="1917700" y="3852863"/>
          <p14:tracePt t="84415" x="1917700" y="3862388"/>
          <p14:tracePt t="84424" x="1927225" y="3871913"/>
          <p14:tracePt t="84432" x="1936750" y="3871913"/>
          <p14:tracePt t="84439" x="1946275" y="3898900"/>
          <p14:tracePt t="84448" x="1954213" y="3935413"/>
          <p14:tracePt t="84454" x="1963738" y="3954463"/>
          <p14:tracePt t="84461" x="1973263" y="3981450"/>
          <p14:tracePt t="84469" x="1982788" y="4000500"/>
          <p14:tracePt t="84477" x="1990725" y="4027488"/>
          <p14:tracePt t="84484" x="2000250" y="4064000"/>
          <p14:tracePt t="84492" x="2019300" y="4090988"/>
          <p14:tracePt t="84498" x="2027238" y="4117975"/>
          <p14:tracePt t="84506" x="2036763" y="4127500"/>
          <p14:tracePt t="84515" x="2036763" y="4146550"/>
          <p14:tracePt t="84522" x="2036763" y="4154488"/>
          <p14:tracePt t="84531" x="2046288" y="4173538"/>
          <p14:tracePt t="84537" x="2055813" y="4173538"/>
          <p14:tracePt t="84545" x="2055813" y="4183063"/>
          <p14:tracePt t="84552" x="2073275" y="4200525"/>
          <p14:tracePt t="84560" x="2082800" y="4219575"/>
          <p14:tracePt t="84567" x="2092325" y="4237038"/>
          <p14:tracePt t="84574" x="2100263" y="4273550"/>
          <p14:tracePt t="84582" x="2109788" y="4300538"/>
          <p14:tracePt t="84591" x="2136775" y="4329113"/>
          <p14:tracePt t="84598" x="2146300" y="4365625"/>
          <p14:tracePt t="84606" x="2155825" y="4392613"/>
          <p14:tracePt t="84614" x="2165350" y="4419600"/>
          <p14:tracePt t="84620" x="2174875" y="4456113"/>
          <p14:tracePt t="84635" x="2182813" y="4475163"/>
          <p14:tracePt t="84644" x="2192338" y="4483100"/>
          <p14:tracePt t="84651" x="2192338" y="4492625"/>
          <p14:tracePt t="84659" x="2192338" y="4502150"/>
          <p14:tracePt t="84667" x="2201863" y="4502150"/>
          <p14:tracePt t="84757" x="2201863" y="4511675"/>
          <p14:tracePt t="85844" x="2211388" y="4511675"/>
          <p14:tracePt t="85905" x="2219325" y="4511675"/>
          <p14:tracePt t="85913" x="2228850" y="4511675"/>
          <p14:tracePt t="85928" x="2238375" y="4511675"/>
          <p14:tracePt t="85936" x="2247900" y="4511675"/>
          <p14:tracePt t="85951" x="2255838" y="4511675"/>
          <p14:tracePt t="85959" x="2274888" y="4511675"/>
          <p14:tracePt t="85966" x="2274888" y="4502150"/>
          <p14:tracePt t="85973" x="2292350" y="4502150"/>
          <p14:tracePt t="85981" x="2311400" y="4502150"/>
          <p14:tracePt t="85989" x="2338388" y="4502150"/>
          <p14:tracePt t="85997" x="2347913" y="4502150"/>
          <p14:tracePt t="86005" x="2357438" y="4492625"/>
          <p14:tracePt t="86013" x="2374900" y="4492625"/>
          <p14:tracePt t="86020" x="2401888" y="4492625"/>
          <p14:tracePt t="86027" x="2430463" y="4483100"/>
          <p14:tracePt t="86035" x="2466975" y="4475163"/>
          <p14:tracePt t="86042" x="2484438" y="4475163"/>
          <p14:tracePt t="86049" x="2511425" y="4465638"/>
          <p14:tracePt t="86057" x="2530475" y="4465638"/>
          <p14:tracePt t="86065" x="2557463" y="4465638"/>
          <p14:tracePt t="86073" x="2566988" y="4465638"/>
          <p14:tracePt t="86081" x="2584450" y="4465638"/>
          <p14:tracePt t="86460" x="2547938" y="4465638"/>
          <p14:tracePt t="86468" x="2540000" y="4465638"/>
          <p14:tracePt t="86475" x="2493963" y="4465638"/>
          <p14:tracePt t="86483" x="2466975" y="4465638"/>
          <p14:tracePt t="86491" x="2420938" y="4465638"/>
          <p14:tracePt t="86498" x="2393950" y="4465638"/>
          <p14:tracePt t="86506" x="2374900" y="4465638"/>
          <p14:tracePt t="86514" x="2347913" y="4475163"/>
          <p14:tracePt t="86521" x="2320925" y="4475163"/>
          <p14:tracePt t="86529" x="2301875" y="4475163"/>
          <p14:tracePt t="86537" x="2284413" y="4483100"/>
          <p14:tracePt t="86546" x="2265363" y="4483100"/>
          <p14:tracePt t="86552" x="2255838" y="4483100"/>
          <p14:tracePt t="86560" x="2247900" y="4483100"/>
          <p14:tracePt t="86566" x="2238375" y="4483100"/>
          <p14:tracePt t="86576" x="2228850" y="4483100"/>
          <p14:tracePt t="86582" x="2219325" y="4483100"/>
          <p14:tracePt t="86932" x="2238375" y="4483100"/>
          <p14:tracePt t="86947" x="2247900" y="4475163"/>
          <p14:tracePt t="86954" x="2255838" y="4475163"/>
          <p14:tracePt t="86963" x="2274888" y="4465638"/>
          <p14:tracePt t="86970" x="2292350" y="4456113"/>
          <p14:tracePt t="86979" x="2301875" y="4456113"/>
          <p14:tracePt t="86985" x="2320925" y="4456113"/>
          <p14:tracePt t="86993" x="2328863" y="4446588"/>
          <p14:tracePt t="87008" x="2338388" y="4446588"/>
          <p14:tracePt t="87024" x="2347913" y="4446588"/>
          <p14:tracePt t="87031" x="2357438" y="4446588"/>
          <p14:tracePt t="87047" x="2365375" y="4446588"/>
          <p14:tracePt t="87063" x="2374900" y="4446588"/>
          <p14:tracePt t="87069" x="2384425" y="4446588"/>
          <p14:tracePt t="87084" x="2393950" y="4446588"/>
          <p14:tracePt t="87091" x="2401888" y="4446588"/>
          <p14:tracePt t="87099" x="2411413" y="4446588"/>
          <p14:tracePt t="87107" x="2430463" y="4446588"/>
          <p14:tracePt t="87114" x="2447925" y="4446588"/>
          <p14:tracePt t="87123" x="2466975" y="4438650"/>
          <p14:tracePt t="87130" x="2474913" y="4438650"/>
          <p14:tracePt t="87137" x="2484438" y="4438650"/>
          <p14:tracePt t="88353" x="2484438" y="4419600"/>
          <p14:tracePt t="88415" x="2484438" y="4410075"/>
          <p14:tracePt t="88422" x="2474913" y="4410075"/>
          <p14:tracePt t="88429" x="2466975" y="4402138"/>
          <p14:tracePt t="88444" x="2457450" y="4402138"/>
          <p14:tracePt t="88992" x="2457450" y="4392613"/>
          <p14:tracePt t="89045" x="2457450" y="4383088"/>
          <p14:tracePt t="89067" x="2457450" y="4373563"/>
          <p14:tracePt t="89082" x="2457450" y="4337050"/>
          <p14:tracePt t="89090" x="2457450" y="4300538"/>
          <p14:tracePt t="89097" x="2457450" y="4273550"/>
          <p14:tracePt t="89105" x="2457450" y="4246563"/>
          <p14:tracePt t="89113" x="2457450" y="4219575"/>
          <p14:tracePt t="89120" x="2457450" y="4173538"/>
          <p14:tracePt t="89129" x="2457450" y="4154488"/>
          <p14:tracePt t="89136" x="2457450" y="4127500"/>
          <p14:tracePt t="89145" x="2457450" y="4100513"/>
          <p14:tracePt t="89151" x="2457450" y="4073525"/>
          <p14:tracePt t="89159" x="2457450" y="4044950"/>
          <p14:tracePt t="89166" x="2457450" y="4000500"/>
          <p14:tracePt t="89173" x="2457450" y="3971925"/>
          <p14:tracePt t="89181" x="2457450" y="3944938"/>
          <p14:tracePt t="89189" x="2457450" y="3908425"/>
          <p14:tracePt t="89196" x="2457450" y="3881438"/>
          <p14:tracePt t="89204" x="2457450" y="3852863"/>
          <p14:tracePt t="89212" x="2457450" y="3798888"/>
          <p14:tracePt t="89219" x="2457450" y="3779838"/>
          <p14:tracePt t="89228" x="2457450" y="3762375"/>
          <p14:tracePt t="89234" x="2457450" y="3743325"/>
          <p14:tracePt t="89244" x="2457450" y="3725863"/>
          <p14:tracePt t="89257" x="2466975" y="3716338"/>
          <p14:tracePt t="89264" x="2466975" y="3706813"/>
          <p14:tracePt t="89280" x="2466975" y="3698875"/>
          <p14:tracePt t="89288" x="2466975" y="3679825"/>
          <p14:tracePt t="89295" x="2466975" y="3662363"/>
          <p14:tracePt t="89303" x="2466975" y="3643313"/>
          <p14:tracePt t="89312" x="2466975" y="3625850"/>
          <p14:tracePt t="89317" x="2466975" y="3597275"/>
          <p14:tracePt t="89327" x="2466975" y="3570288"/>
          <p14:tracePt t="89333" x="2466975" y="3543300"/>
          <p14:tracePt t="89341" x="2466975" y="3506788"/>
          <p14:tracePt t="89357" x="2466975" y="3497263"/>
          <p14:tracePt t="89363" x="2466975" y="3487738"/>
          <p14:tracePt t="89379" x="2457450" y="3487738"/>
          <p14:tracePt t="89395" x="2457450" y="3479800"/>
          <p14:tracePt t="89417" x="2457450" y="3470275"/>
          <p14:tracePt t="89424" x="2457450" y="3451225"/>
          <p14:tracePt t="89432" x="2457450" y="3424238"/>
          <p14:tracePt t="89440" x="2457450" y="3406775"/>
          <p14:tracePt t="89447" x="2447925" y="3378200"/>
          <p14:tracePt t="89455" x="2447925" y="3333750"/>
          <p14:tracePt t="89463" x="2447925" y="3305175"/>
          <p14:tracePt t="89471" x="2447925" y="3287713"/>
          <p14:tracePt t="89478" x="2447925" y="3260725"/>
          <p14:tracePt t="89486" x="2438400" y="3241675"/>
          <p14:tracePt t="89495" x="2438400" y="3224213"/>
          <p14:tracePt t="89501" x="2438400" y="3205163"/>
          <p14:tracePt t="89509" x="2438400" y="3178175"/>
          <p14:tracePt t="89516" x="2438400" y="3168650"/>
          <p14:tracePt t="89524" x="2430463" y="3132138"/>
          <p14:tracePt t="89530" x="2420938" y="3105150"/>
          <p14:tracePt t="89538" x="2420938" y="3086100"/>
          <p14:tracePt t="89547" x="2411413" y="3068638"/>
          <p14:tracePt t="89554" x="2411413" y="3049588"/>
          <p14:tracePt t="89562" x="2411413" y="3032125"/>
          <p14:tracePt t="89570" x="2411413" y="3005138"/>
          <p14:tracePt t="89578" x="2411413" y="2976563"/>
          <p14:tracePt t="89585" x="2411413" y="2930525"/>
          <p14:tracePt t="89592" x="2411413" y="2903538"/>
          <p14:tracePt t="89600" x="2411413" y="2876550"/>
          <p14:tracePt t="89607" x="2411413" y="2830513"/>
          <p14:tracePt t="89614" x="2411413" y="2803525"/>
          <p14:tracePt t="89623" x="2411413" y="2776538"/>
          <p14:tracePt t="89629" x="2411413" y="2747963"/>
          <p14:tracePt t="89638" x="2411413" y="2703513"/>
          <p14:tracePt t="89646" x="2411413" y="2674938"/>
          <p14:tracePt t="89654" x="2411413" y="2630488"/>
          <p14:tracePt t="89661" x="2411413" y="2601913"/>
          <p14:tracePt t="89668" x="2411413" y="2584450"/>
          <p14:tracePt t="89677" x="2411413" y="2557463"/>
          <p14:tracePt t="89683" x="2420938" y="2538413"/>
          <p14:tracePt t="89691" x="2420938" y="2528888"/>
          <p14:tracePt t="89698" x="2420938" y="2520950"/>
          <p14:tracePt t="89706" x="2420938" y="2511425"/>
          <p14:tracePt t="89949" x="2447925" y="2630488"/>
          <p14:tracePt t="89957" x="2457450" y="2794000"/>
          <p14:tracePt t="89963" x="2474913" y="2959100"/>
          <p14:tracePt t="89972" x="2493963" y="3122613"/>
          <p14:tracePt t="89980" x="2503488" y="3241675"/>
          <p14:tracePt t="89987" x="2520950" y="3387725"/>
          <p14:tracePt t="89995" x="2547938" y="3570288"/>
          <p14:tracePt t="90003" x="2593975" y="3752850"/>
          <p14:tracePt t="90011" x="2640013" y="3963988"/>
          <p14:tracePt t="90017" x="2686050" y="4127500"/>
          <p14:tracePt t="90025" x="2722563" y="4264025"/>
          <p14:tracePt t="90033" x="2740025" y="4329113"/>
          <p14:tracePt t="90040" x="2768600" y="4373563"/>
          <p14:tracePt t="90047" x="2776538" y="4392613"/>
          <p14:tracePt t="90056" x="2786063" y="4419600"/>
          <p14:tracePt t="90064" x="2795588" y="4419600"/>
          <p14:tracePt t="90071" x="2795588" y="4429125"/>
          <p14:tracePt t="90086" x="2813050" y="4438650"/>
          <p14:tracePt t="90093" x="2813050" y="4446588"/>
          <p14:tracePt t="90108" x="2822575" y="4446588"/>
          <p14:tracePt t="90116" x="2832100" y="4465638"/>
          <p14:tracePt t="90124" x="2841625" y="4483100"/>
          <p14:tracePt t="90131" x="2849563" y="4492625"/>
          <p14:tracePt t="90148" x="2849563" y="4502150"/>
          <p14:tracePt t="90154" x="2859088" y="4502150"/>
          <p14:tracePt t="90185" x="2859088" y="4511675"/>
          <p14:tracePt t="90200" x="2868613" y="4511675"/>
          <p14:tracePt t="90223" x="2878138" y="4519613"/>
          <p14:tracePt t="90238" x="2878138" y="4529138"/>
          <p14:tracePt t="90314" x="2886075" y="4529138"/>
          <p14:tracePt t="90550" x="2895600" y="4502150"/>
          <p14:tracePt t="90557" x="2905125" y="4456113"/>
          <p14:tracePt t="90564" x="2914650" y="4410075"/>
          <p14:tracePt t="90572" x="2922588" y="4373563"/>
          <p14:tracePt t="90579" x="2922588" y="4329113"/>
          <p14:tracePt t="90587" x="2922588" y="4273550"/>
          <p14:tracePt t="90595" x="2922588" y="4219575"/>
          <p14:tracePt t="90603" x="2932113" y="4154488"/>
          <p14:tracePt t="90611" x="2932113" y="4081463"/>
          <p14:tracePt t="90618" x="2932113" y="4044950"/>
          <p14:tracePt t="90627" x="2932113" y="4000500"/>
          <p14:tracePt t="90633" x="2932113" y="3981450"/>
          <p14:tracePt t="90640" x="2941638" y="3954463"/>
          <p14:tracePt t="90648" x="2941638" y="3944938"/>
          <p14:tracePt t="90656" x="2941638" y="3927475"/>
          <p14:tracePt t="90663" x="2941638" y="3917950"/>
          <p14:tracePt t="90672" x="2941638" y="3881438"/>
          <p14:tracePt t="90678" x="2941638" y="3852863"/>
          <p14:tracePt t="90687" x="2941638" y="3835400"/>
          <p14:tracePt t="90694" x="2941638" y="3816350"/>
          <p14:tracePt t="90702" x="2941638" y="3789363"/>
          <p14:tracePt t="90711" x="2941638" y="3771900"/>
          <p14:tracePt t="90717" x="2941638" y="3752850"/>
          <p14:tracePt t="90725" x="2941638" y="3735388"/>
          <p14:tracePt t="90732" x="2941638" y="3706813"/>
          <p14:tracePt t="90739" x="2941638" y="3689350"/>
          <p14:tracePt t="90746" x="2941638" y="3662363"/>
          <p14:tracePt t="90755" x="2941638" y="3652838"/>
          <p14:tracePt t="90762" x="2941638" y="3625850"/>
          <p14:tracePt t="90771" x="2941638" y="3616325"/>
          <p14:tracePt t="90793" x="2941638" y="3597275"/>
          <p14:tracePt t="90801" x="2941638" y="3589338"/>
          <p14:tracePt t="90808" x="2941638" y="3570288"/>
          <p14:tracePt t="90815" x="2941638" y="3560763"/>
          <p14:tracePt t="90823" x="2941638" y="3543300"/>
          <p14:tracePt t="90830" x="2941638" y="3524250"/>
          <p14:tracePt t="90838" x="2941638" y="3497263"/>
          <p14:tracePt t="90845" x="2922588" y="3460750"/>
          <p14:tracePt t="90854" x="2922588" y="3424238"/>
          <p14:tracePt t="90862" x="2922588" y="3397250"/>
          <p14:tracePt t="90869" x="2914650" y="3378200"/>
          <p14:tracePt t="90878" x="2914650" y="3360738"/>
          <p14:tracePt t="90884" x="2914650" y="3341688"/>
          <p14:tracePt t="90894" x="2905125" y="3324225"/>
          <p14:tracePt t="90899" x="2895600" y="3287713"/>
          <p14:tracePt t="90907" x="2895600" y="3241675"/>
          <p14:tracePt t="90914" x="2886075" y="3214688"/>
          <p14:tracePt t="90922" x="2868613" y="3168650"/>
          <p14:tracePt t="90931" x="2868613" y="3132138"/>
          <p14:tracePt t="90937" x="2849563" y="3059113"/>
          <p14:tracePt t="90945" x="2849563" y="3013075"/>
          <p14:tracePt t="90953" x="2841625" y="2959100"/>
          <p14:tracePt t="90961" x="2841625" y="2903538"/>
          <p14:tracePt t="90968" x="2832100" y="2857500"/>
          <p14:tracePt t="90976" x="2822575" y="2803525"/>
          <p14:tracePt t="90983" x="2795588" y="2740025"/>
          <p14:tracePt t="90991" x="2786063" y="2693988"/>
          <p14:tracePt t="90997" x="2786063" y="2667000"/>
          <p14:tracePt t="91005" x="2776538" y="2647950"/>
          <p14:tracePt t="91015" x="2776538" y="2638425"/>
          <p14:tracePt t="91020" x="2768600" y="2630488"/>
          <p14:tracePt t="91036" x="2768600" y="2611438"/>
          <p14:tracePt t="91051" x="2768600" y="2601913"/>
          <p14:tracePt t="91061" x="2759075" y="2601913"/>
          <p14:tracePt t="91066" x="2759075" y="2593975"/>
          <p14:tracePt t="91188" x="2759075" y="2611438"/>
          <p14:tracePt t="91195" x="2759075" y="2684463"/>
          <p14:tracePt t="91203" x="2759075" y="2830513"/>
          <p14:tracePt t="91211" x="2759075" y="2995613"/>
          <p14:tracePt t="91219" x="2759075" y="3241675"/>
          <p14:tracePt t="91227" x="2768600" y="3516313"/>
          <p14:tracePt t="91234" x="2786063" y="3816350"/>
          <p14:tracePt t="91243" x="2786063" y="4154488"/>
          <p14:tracePt t="91249" x="2805113" y="4392613"/>
          <p14:tracePt t="91257" x="2832100" y="4556125"/>
          <p14:tracePt t="91263" x="2868613" y="4767263"/>
          <p14:tracePt t="91272" x="2914650" y="4930775"/>
          <p14:tracePt t="91281" x="2941638" y="5076825"/>
          <p14:tracePt t="91287" x="2968625" y="5232400"/>
          <p14:tracePt t="91295" x="2978150" y="5324475"/>
          <p14:tracePt t="91302" x="2995613" y="5351463"/>
          <p14:tracePt t="91311" x="2995613" y="5368925"/>
          <p14:tracePt t="91317" x="2995613" y="5378450"/>
          <p14:tracePt t="91575" x="3005138" y="5351463"/>
          <p14:tracePt t="91582" x="3005138" y="5314950"/>
          <p14:tracePt t="91591" x="3014663" y="5241925"/>
          <p14:tracePt t="91598" x="3024188" y="5141913"/>
          <p14:tracePt t="91606" x="3041650" y="5086350"/>
          <p14:tracePt t="91613" x="3060700" y="5022850"/>
          <p14:tracePt t="91621" x="3060700" y="4986338"/>
          <p14:tracePt t="91629" x="3060700" y="4940300"/>
          <p14:tracePt t="91635" x="3087688" y="4894263"/>
          <p14:tracePt t="91644" x="3087688" y="4867275"/>
          <p14:tracePt t="91651" x="3097213" y="4830763"/>
          <p14:tracePt t="91660" x="3105150" y="4748213"/>
          <p14:tracePt t="91666" x="3105150" y="4694238"/>
          <p14:tracePt t="91674" x="3114675" y="4665663"/>
          <p14:tracePt t="91681" x="3114675" y="4621213"/>
          <p14:tracePt t="91689" x="3114675" y="4565650"/>
          <p14:tracePt t="91695" x="3114675" y="4492625"/>
          <p14:tracePt t="91704" x="3114675" y="4419600"/>
          <p14:tracePt t="91711" x="3114675" y="4310063"/>
          <p14:tracePt t="91719" x="3114675" y="4219575"/>
          <p14:tracePt t="91726" x="3133725" y="4090988"/>
          <p14:tracePt t="91734" x="3151188" y="3971925"/>
          <p14:tracePt t="91743" x="3160713" y="3862388"/>
          <p14:tracePt t="91749" x="3160713" y="3771900"/>
          <p14:tracePt t="91757" x="3170238" y="3725863"/>
          <p14:tracePt t="91763" x="3170238" y="3698875"/>
          <p14:tracePt t="91771" x="3170238" y="3679825"/>
          <p14:tracePt t="91778" x="3178175" y="3662363"/>
          <p14:tracePt t="91787" x="3178175" y="3643313"/>
          <p14:tracePt t="91794" x="3178175" y="3616325"/>
          <p14:tracePt t="91802" x="3187700" y="3597275"/>
          <p14:tracePt t="91810" x="3187700" y="3589338"/>
          <p14:tracePt t="91817" x="3187700" y="3570288"/>
          <p14:tracePt t="91824" x="3187700" y="3560763"/>
          <p14:tracePt t="91832" x="3197225" y="3524250"/>
          <p14:tracePt t="91839" x="3197225" y="3497263"/>
          <p14:tracePt t="91846" x="3197225" y="3460750"/>
          <p14:tracePt t="91855" x="3197225" y="3443288"/>
          <p14:tracePt t="91862" x="3197225" y="3406775"/>
          <p14:tracePt t="91870" x="3214688" y="3370263"/>
          <p14:tracePt t="91878" x="3214688" y="3341688"/>
          <p14:tracePt t="91895" x="3224213" y="3260725"/>
          <p14:tracePt t="91900" x="3224213" y="3214688"/>
          <p14:tracePt t="91907" x="3224213" y="3187700"/>
          <p14:tracePt t="91915" x="3233738" y="3159125"/>
          <p14:tracePt t="91923" x="3233738" y="3114675"/>
          <p14:tracePt t="91930" x="3243263" y="3068638"/>
          <p14:tracePt t="91938" x="3243263" y="3041650"/>
          <p14:tracePt t="91946" x="3252788" y="3005138"/>
          <p14:tracePt t="91953" x="3260725" y="2959100"/>
          <p14:tracePt t="91961" x="3260725" y="2903538"/>
          <p14:tracePt t="91968" x="3279775" y="2886075"/>
          <p14:tracePt t="91977" x="3279775" y="2849563"/>
          <p14:tracePt t="91983" x="3289300" y="2830513"/>
          <p14:tracePt t="91998" x="3289300" y="2820988"/>
          <p14:tracePt t="92006" x="3289300" y="2813050"/>
          <p14:tracePt t="92225" x="3289300" y="2913063"/>
          <p14:tracePt t="92232" x="3289300" y="3022600"/>
          <p14:tracePt t="92240" x="3306763" y="3151188"/>
          <p14:tracePt t="92248" x="3306763" y="3241675"/>
          <p14:tracePt t="92255" x="3325813" y="3397250"/>
          <p14:tracePt t="92262" x="3333750" y="3506788"/>
          <p14:tracePt t="92271" x="3333750" y="3616325"/>
          <p14:tracePt t="92279" x="3333750" y="3689350"/>
          <p14:tracePt t="92286" x="3333750" y="3743325"/>
          <p14:tracePt t="92294" x="3333750" y="3798888"/>
          <p14:tracePt t="92301" x="3333750" y="3862388"/>
          <p14:tracePt t="92311" x="3343275" y="3889375"/>
          <p14:tracePt t="92316" x="3343275" y="3917950"/>
          <p14:tracePt t="92324" x="3343275" y="3935413"/>
          <p14:tracePt t="92331" x="3352800" y="3981450"/>
          <p14:tracePt t="92338" x="3352800" y="4017963"/>
          <p14:tracePt t="92346" x="3362325" y="4064000"/>
          <p14:tracePt t="92355" x="3379788" y="4100513"/>
          <p14:tracePt t="92363" x="3389313" y="4137025"/>
          <p14:tracePt t="92369" x="3398838" y="4200525"/>
          <p14:tracePt t="92377" x="3435350" y="4246563"/>
          <p14:tracePt t="92384" x="3443288" y="4310063"/>
          <p14:tracePt t="92393" x="3471863" y="4373563"/>
          <p14:tracePt t="92400" x="3498850" y="4465638"/>
          <p14:tracePt t="92409" x="3525838" y="4529138"/>
          <p14:tracePt t="92415" x="3535363" y="4575175"/>
          <p14:tracePt t="92422" x="3552825" y="4621213"/>
          <p14:tracePt t="92430" x="3552825" y="4648200"/>
          <p14:tracePt t="92438" x="3562350" y="4657725"/>
          <p14:tracePt t="92559" x="3571875" y="4621213"/>
          <p14:tracePt t="92566" x="3571875" y="4575175"/>
          <p14:tracePt t="92575" x="3571875" y="4548188"/>
          <p14:tracePt t="92581" x="3571875" y="4511675"/>
          <p14:tracePt t="92590" x="3571875" y="4465638"/>
          <p14:tracePt t="92597" x="3571875" y="4402138"/>
          <p14:tracePt t="92605" x="3571875" y="4356100"/>
          <p14:tracePt t="92611" x="3571875" y="4319588"/>
          <p14:tracePt t="92620" x="3571875" y="4273550"/>
          <p14:tracePt t="92627" x="3571875" y="4191000"/>
          <p14:tracePt t="92635" x="3571875" y="4100513"/>
          <p14:tracePt t="92643" x="3571875" y="3990975"/>
          <p14:tracePt t="92650" x="3552825" y="3889375"/>
          <p14:tracePt t="92657" x="3544888" y="3762375"/>
          <p14:tracePt t="92665" x="3525838" y="3670300"/>
          <p14:tracePt t="92673" x="3516313" y="3552825"/>
          <p14:tracePt t="92679" x="3498850" y="3424238"/>
          <p14:tracePt t="92687" x="3489325" y="3333750"/>
          <p14:tracePt t="92697" x="3489325" y="3187700"/>
          <p14:tracePt t="92702" x="3489325" y="3041650"/>
          <p14:tracePt t="92710" x="3489325" y="2876550"/>
          <p14:tracePt t="92717" x="3489325" y="2747963"/>
          <p14:tracePt t="92726" x="3489325" y="2584450"/>
          <p14:tracePt t="92733" x="3471863" y="2492375"/>
          <p14:tracePt t="92742" x="3462338" y="2374900"/>
          <p14:tracePt t="92748" x="3443288" y="2282825"/>
          <p14:tracePt t="92756" x="3435350" y="2173288"/>
          <p14:tracePt t="92763" x="3435350" y="2100263"/>
          <p14:tracePt t="92771" x="3416300" y="2017713"/>
          <p14:tracePt t="92780" x="3416300" y="1963738"/>
          <p14:tracePt t="92786" x="3416300" y="1890713"/>
          <p14:tracePt t="92794" x="3406775" y="1825625"/>
          <p14:tracePt t="92802" x="3406775" y="1789113"/>
          <p14:tracePt t="92810" x="3406775" y="1735138"/>
          <p14:tracePt t="92817" x="3406775" y="1708150"/>
          <p14:tracePt t="92827" x="3389313" y="1689100"/>
          <p14:tracePt t="92832" x="3389313" y="1671638"/>
          <p14:tracePt t="92840" x="3389313" y="1662113"/>
          <p14:tracePt t="93295" x="3370263" y="1662113"/>
          <p14:tracePt t="93304" x="3352800" y="1671638"/>
          <p14:tracePt t="93310" x="3316288" y="1689100"/>
          <p14:tracePt t="93318" x="3270250" y="1735138"/>
          <p14:tracePt t="93326" x="3206750" y="1771650"/>
          <p14:tracePt t="93334" x="3124200" y="1825625"/>
          <p14:tracePt t="93342" x="3060700" y="1881188"/>
          <p14:tracePt t="93349" x="3014663" y="1935163"/>
          <p14:tracePt t="93358" x="2959100" y="2017713"/>
          <p14:tracePt t="93363" x="2868613" y="2100263"/>
          <p14:tracePt t="93372" x="2822575" y="2146300"/>
          <p14:tracePt t="93380" x="2768600" y="2228850"/>
          <p14:tracePt t="93387" x="2667000" y="2338388"/>
          <p14:tracePt t="93394" x="2576513" y="2474913"/>
          <p14:tracePt t="93402" x="2503488" y="2584450"/>
          <p14:tracePt t="93410" x="2430463" y="2703513"/>
          <p14:tracePt t="93417" x="2311400" y="2913063"/>
          <p14:tracePt t="93425" x="2182813" y="3122613"/>
          <p14:tracePt t="93433" x="2036763" y="3324225"/>
          <p14:tracePt t="93442" x="1936750" y="3533775"/>
          <p14:tracePt t="93447" x="1781175" y="3789363"/>
          <p14:tracePt t="93455" x="1698625" y="3935413"/>
          <p14:tracePt t="93462" x="1625600" y="4090988"/>
          <p14:tracePt t="93471" x="1589088" y="4154488"/>
          <p14:tracePt t="93480" x="1562100" y="4219575"/>
          <p14:tracePt t="93485" x="1552575" y="4256088"/>
          <p14:tracePt t="93493" x="1516063" y="4292600"/>
          <p14:tracePt t="93501" x="1516063" y="4310063"/>
          <p14:tracePt t="93509" x="1506538" y="4329113"/>
          <p14:tracePt t="93517" x="1506538" y="4337050"/>
          <p14:tracePt t="93526" x="1498600" y="4337050"/>
          <p14:tracePt t="93531" x="1498600" y="4346575"/>
          <p14:tracePt t="93546" x="1498600" y="4356100"/>
          <p14:tracePt t="93554" x="1498600" y="4365625"/>
          <p14:tracePt t="93561" x="1489075" y="4373563"/>
          <p14:tracePt t="93569" x="1489075" y="4383088"/>
          <p14:tracePt t="93577" x="1489075" y="4392613"/>
          <p14:tracePt t="93585" x="1479550" y="4402138"/>
          <p14:tracePt t="93593" x="1479550" y="4410075"/>
          <p14:tracePt t="93600" x="1470025" y="4410075"/>
          <p14:tracePt t="93609" x="1470025" y="4419600"/>
          <p14:tracePt t="93623" x="1470025" y="4429125"/>
          <p14:tracePt t="93630" x="1462088" y="4456113"/>
          <p14:tracePt t="93638" x="1452563" y="4483100"/>
          <p14:tracePt t="93645" x="1443038" y="4519613"/>
          <p14:tracePt t="93653" x="1433513" y="4548188"/>
          <p14:tracePt t="93660" x="1425575" y="4602163"/>
          <p14:tracePt t="93668" x="1406525" y="4648200"/>
          <p14:tracePt t="93675" x="1397000" y="4684713"/>
          <p14:tracePt t="93683" x="1389063" y="4721225"/>
          <p14:tracePt t="93691" x="1379538" y="4748213"/>
          <p14:tracePt t="93699" x="1343025" y="4794250"/>
          <p14:tracePt t="93708" x="1333500" y="4830763"/>
          <p14:tracePt t="93714" x="1316038" y="4857750"/>
          <p14:tracePt t="93721" x="1316038" y="4876800"/>
          <p14:tracePt t="93728" x="1306513" y="4876800"/>
          <p14:tracePt t="93736" x="1296988" y="4884738"/>
          <p14:tracePt t="93745" x="1296988" y="4894263"/>
          <p14:tracePt t="93752" x="1296988" y="4903788"/>
          <p14:tracePt t="93760" x="1287463" y="4913313"/>
          <p14:tracePt t="93775" x="1279525" y="4922838"/>
          <p14:tracePt t="93791" x="1279525" y="4930775"/>
          <p14:tracePt t="93797" x="1270000" y="4930775"/>
          <p14:tracePt t="94010" x="1260475" y="4930775"/>
          <p14:tracePt t="94018" x="1250950" y="4930775"/>
          <p14:tracePt t="94025" x="1243013" y="4930775"/>
          <p14:tracePt t="94033" x="1233488" y="4930775"/>
          <p14:tracePt t="94042" x="1223963" y="4930775"/>
          <p14:tracePt t="94048" x="1214438" y="4930775"/>
          <p14:tracePt t="94056" x="1196975" y="4940300"/>
          <p14:tracePt t="94063" x="1187450" y="4940300"/>
          <p14:tracePt t="94071" x="1177925" y="4940300"/>
          <p14:tracePt t="94078" x="1160463" y="4940300"/>
          <p14:tracePt t="94086" x="1160463" y="4949825"/>
          <p14:tracePt t="94094" x="1150938" y="4949825"/>
          <p14:tracePt t="94102" x="1141413" y="4949825"/>
          <p14:tracePt t="94117" x="1123950" y="4949825"/>
          <p14:tracePt t="94127" x="1114425" y="4949825"/>
          <p14:tracePt t="94131" x="1114425" y="4959350"/>
          <p14:tracePt t="94147" x="1104900" y="4959350"/>
          <p14:tracePt t="94223" x="1096963" y="4959350"/>
          <p14:tracePt t="95156" x="1123950" y="4959350"/>
          <p14:tracePt t="95164" x="1187450" y="4967288"/>
          <p14:tracePt t="95173" x="1260475" y="4967288"/>
          <p14:tracePt t="95179" x="1316038" y="4967288"/>
          <p14:tracePt t="95187" x="1370013" y="4986338"/>
          <p14:tracePt t="95194" x="1452563" y="4986338"/>
          <p14:tracePt t="95203" x="1489075" y="4986338"/>
          <p14:tracePt t="95210" x="1506538" y="4986338"/>
          <p14:tracePt t="95217" x="1525588" y="4986338"/>
          <p14:tracePt t="95225" x="1535113" y="4986338"/>
          <p14:tracePt t="95241" x="1543050" y="4986338"/>
          <p14:tracePt t="95592" x="1579563" y="4976813"/>
          <p14:tracePt t="95599" x="1608138" y="4949825"/>
          <p14:tracePt t="95606" x="1625600" y="4940300"/>
          <p14:tracePt t="95614" x="1644650" y="4930775"/>
          <p14:tracePt t="95623" x="1662113" y="4922838"/>
          <p14:tracePt t="95629" x="1681163" y="4913313"/>
          <p14:tracePt t="95636" x="1717675" y="4913313"/>
          <p14:tracePt t="95644" x="1717675" y="4903788"/>
          <p14:tracePt t="95652" x="1735138" y="4903788"/>
          <p14:tracePt t="95660" x="1744663" y="4903788"/>
          <p14:tracePt t="95667" x="1771650" y="4903788"/>
          <p14:tracePt t="95675" x="1790700" y="4884738"/>
          <p14:tracePt t="95683" x="1808163" y="4876800"/>
          <p14:tracePt t="95691" x="1817688" y="4876800"/>
          <p14:tracePt t="95698" x="1827213" y="4876800"/>
          <p14:tracePt t="95705" x="1836738" y="4876800"/>
          <p14:tracePt t="95712" x="1844675" y="4876800"/>
          <p14:tracePt t="95721" x="1863725" y="4876800"/>
          <p14:tracePt t="95727" x="1873250" y="4876800"/>
          <p14:tracePt t="95736" x="1881188" y="4876800"/>
          <p14:tracePt t="95742" x="1890713" y="4876800"/>
          <p14:tracePt t="95751" x="1900238" y="4876800"/>
          <p14:tracePt t="95758" x="1909763" y="4876800"/>
          <p14:tracePt t="95766" x="1909763" y="4867275"/>
          <p14:tracePt t="95774" x="1917700" y="4867275"/>
          <p14:tracePt t="95790" x="1927225" y="4867275"/>
          <p14:tracePt t="95796" x="1936750" y="4867275"/>
          <p14:tracePt t="95803" x="1946275" y="4867275"/>
          <p14:tracePt t="95819" x="1954213" y="4867275"/>
          <p14:tracePt t="95826" x="1963738" y="4867275"/>
          <p14:tracePt t="95857" x="1973263" y="4867275"/>
          <p14:tracePt t="95880" x="1982788" y="4867275"/>
          <p14:tracePt t="95895" x="1990725" y="4867275"/>
          <p14:tracePt t="95902" x="2009775" y="4867275"/>
          <p14:tracePt t="95918" x="2027238" y="4867275"/>
          <p14:tracePt t="95926" x="2036763" y="4867275"/>
          <p14:tracePt t="95933" x="2046288" y="4867275"/>
          <p14:tracePt t="95942" x="2073275" y="4867275"/>
          <p14:tracePt t="95957" x="2082800" y="4867275"/>
          <p14:tracePt t="95964" x="2092325" y="4867275"/>
          <p14:tracePt t="95971" x="2100263" y="4876800"/>
          <p14:tracePt t="95979" x="2109788" y="4876800"/>
          <p14:tracePt t="95986" x="2119313" y="4876800"/>
          <p14:tracePt t="96002" x="2128838" y="4876800"/>
          <p14:tracePt t="96009" x="2146300" y="4876800"/>
          <p14:tracePt t="96017" x="2174875" y="4876800"/>
          <p14:tracePt t="96025" x="2182813" y="4876800"/>
          <p14:tracePt t="96032" x="2192338" y="4876800"/>
          <p14:tracePt t="96040" x="2201863" y="4876800"/>
          <p14:tracePt t="96047" x="2211388" y="4876800"/>
          <p14:tracePt t="96055" x="2219325" y="4876800"/>
          <p14:tracePt t="96070" x="2238375" y="4876800"/>
          <p14:tracePt t="96077" x="2247900" y="4876800"/>
          <p14:tracePt t="96085" x="2255838" y="4876800"/>
          <p14:tracePt t="96092" x="2265363" y="4876800"/>
          <p14:tracePt t="96100" x="2292350" y="4876800"/>
          <p14:tracePt t="96108" x="2301875" y="4876800"/>
          <p14:tracePt t="96115" x="2320925" y="4876800"/>
          <p14:tracePt t="96123" x="2328863" y="4876800"/>
          <p14:tracePt t="96131" x="2347913" y="4876800"/>
          <p14:tracePt t="96140" x="2365375" y="4876800"/>
          <p14:tracePt t="96145" x="2411413" y="4876800"/>
          <p14:tracePt t="96154" x="2438400" y="4884738"/>
          <p14:tracePt t="96161" x="2466975" y="4884738"/>
          <p14:tracePt t="96169" x="2511425" y="4903788"/>
          <p14:tracePt t="96177" x="2530475" y="4903788"/>
          <p14:tracePt t="96185" x="2557463" y="4903788"/>
          <p14:tracePt t="96192" x="2576513" y="4913313"/>
          <p14:tracePt t="96199" x="2603500" y="4913313"/>
          <p14:tracePt t="96207" x="2620963" y="4922838"/>
          <p14:tracePt t="96215" x="2640013" y="4922838"/>
          <p14:tracePt t="96224" x="2649538" y="4922838"/>
          <p14:tracePt t="96229" x="2686050" y="4930775"/>
          <p14:tracePt t="96237" x="2703513" y="4930775"/>
          <p14:tracePt t="96245" x="2722563" y="4930775"/>
          <p14:tracePt t="96252" x="2749550" y="4930775"/>
          <p14:tracePt t="96259" x="2786063" y="4930775"/>
          <p14:tracePt t="96268" x="2822575" y="4930775"/>
          <p14:tracePt t="96275" x="2859088" y="4930775"/>
          <p14:tracePt t="96283" x="2886075" y="4930775"/>
          <p14:tracePt t="96291" x="2905125" y="4930775"/>
          <p14:tracePt t="96298" x="2932113" y="4930775"/>
          <p14:tracePt t="96307" x="2951163" y="4930775"/>
          <p14:tracePt t="96313" x="2968625" y="4930775"/>
          <p14:tracePt t="96321" x="2978150" y="4930775"/>
          <p14:tracePt t="96328" x="2987675" y="4930775"/>
          <p14:tracePt t="96336" x="3014663" y="4930775"/>
          <p14:tracePt t="96343" x="3024188" y="4930775"/>
          <p14:tracePt t="96351" x="3032125" y="4930775"/>
          <p14:tracePt t="96359" x="3051175" y="4930775"/>
          <p14:tracePt t="96367" x="3087688" y="4940300"/>
          <p14:tracePt t="96375" x="3124200" y="4940300"/>
          <p14:tracePt t="96382" x="3151188" y="4949825"/>
          <p14:tracePt t="96391" x="3197225" y="4949825"/>
          <p14:tracePt t="96397" x="3214688" y="4959350"/>
          <p14:tracePt t="96405" x="3243263" y="4959350"/>
          <p14:tracePt t="96411" x="3260725" y="4967288"/>
          <p14:tracePt t="96420" x="3289300" y="4967288"/>
          <p14:tracePt t="96427" x="3325813" y="4967288"/>
          <p14:tracePt t="96434" x="3362325" y="4967288"/>
          <p14:tracePt t="96442" x="3398838" y="4986338"/>
          <p14:tracePt t="96450" x="3425825" y="4986338"/>
          <p14:tracePt t="96458" x="3452813" y="4986338"/>
          <p14:tracePt t="96466" x="3489325" y="4986338"/>
          <p14:tracePt t="96473" x="3508375" y="4986338"/>
          <p14:tracePt t="96481" x="3552825" y="4986338"/>
          <p14:tracePt t="96488" x="3581400" y="4986338"/>
          <p14:tracePt t="96495" x="3608388" y="4986338"/>
          <p14:tracePt t="96503" x="3625850" y="4986338"/>
          <p14:tracePt t="96510" x="3644900" y="4986338"/>
          <p14:tracePt t="96518" x="3662363" y="4986338"/>
          <p14:tracePt t="96525" x="3681413" y="4986338"/>
          <p14:tracePt t="96534" x="3698875" y="4986338"/>
          <p14:tracePt t="96541" x="3727450" y="4995863"/>
          <p14:tracePt t="96550" x="3773488" y="4995863"/>
          <p14:tracePt t="96556" x="3800475" y="4995863"/>
          <p14:tracePt t="96564" x="3817938" y="4995863"/>
          <p14:tracePt t="96573" x="3846513" y="5003800"/>
          <p14:tracePt t="96579" x="3863975" y="5003800"/>
          <p14:tracePt t="96587" x="3890963" y="5003800"/>
          <p14:tracePt t="96594" x="3919538" y="5003800"/>
          <p14:tracePt t="96602" x="3956050" y="5003800"/>
          <p14:tracePt t="96609" x="3983038" y="5003800"/>
          <p14:tracePt t="96617" x="4010025" y="5003800"/>
          <p14:tracePt t="96625" x="4037013" y="5003800"/>
          <p14:tracePt t="96633" x="4083050" y="5003800"/>
          <p14:tracePt t="96641" x="4119563" y="5003800"/>
          <p14:tracePt t="96647" x="4165600" y="5003800"/>
          <p14:tracePt t="96657" x="4202113" y="4995863"/>
          <p14:tracePt t="96662" x="4284663" y="4995863"/>
          <p14:tracePt t="96671" x="4311650" y="4995863"/>
          <p14:tracePt t="96678" x="4338638" y="4995863"/>
          <p14:tracePt t="96686" x="4357688" y="4995863"/>
          <p14:tracePt t="96693" x="4403725" y="4976813"/>
          <p14:tracePt t="96701" x="4457700" y="4976813"/>
          <p14:tracePt t="96709" x="4513263" y="4976813"/>
          <p14:tracePt t="96716" x="4567238" y="4976813"/>
          <p14:tracePt t="96724" x="4630738" y="4959350"/>
          <p14:tracePt t="96731" x="4686300" y="4959350"/>
          <p14:tracePt t="96740" x="4740275" y="4959350"/>
          <p14:tracePt t="96746" x="4795838" y="4959350"/>
          <p14:tracePt t="96754" x="4841875" y="4949825"/>
          <p14:tracePt t="96761" x="4914900" y="4949825"/>
          <p14:tracePt t="96769" x="4960938" y="4940300"/>
          <p14:tracePt t="96776" x="4987925" y="4930775"/>
          <p14:tracePt t="96785" x="5014913" y="4930775"/>
          <p14:tracePt t="96792" x="5060950" y="4930775"/>
          <p14:tracePt t="96800" x="5097463" y="4922838"/>
          <p14:tracePt t="96808" x="5114925" y="4922838"/>
          <p14:tracePt t="96815" x="5143500" y="4922838"/>
          <p14:tracePt t="96824" x="5160963" y="4922838"/>
          <p14:tracePt t="96830" x="5187950" y="4922838"/>
          <p14:tracePt t="96837" x="5207000" y="4922838"/>
          <p14:tracePt t="96845" x="5253038" y="4922838"/>
          <p14:tracePt t="96853" x="5280025" y="4913313"/>
          <p14:tracePt t="96860" x="5297488" y="4913313"/>
          <p14:tracePt t="96868" x="5326063" y="4913313"/>
          <p14:tracePt t="96877" x="5343525" y="4913313"/>
          <p14:tracePt t="96884" x="5380038" y="4913313"/>
          <p14:tracePt t="96891" x="5408613" y="4913313"/>
          <p14:tracePt t="96899" x="5445125" y="4913313"/>
          <p14:tracePt t="96907" x="5462588" y="4913313"/>
          <p14:tracePt t="96914" x="5489575" y="4913313"/>
          <p14:tracePt t="96923" x="5508625" y="4913313"/>
          <p14:tracePt t="96929" x="5526088" y="4913313"/>
          <p14:tracePt t="96936" x="5545138" y="4913313"/>
          <p14:tracePt t="96943" x="5562600" y="4922838"/>
          <p14:tracePt t="96952" x="5591175" y="4922838"/>
          <p14:tracePt t="96959" x="5608638" y="4922838"/>
          <p14:tracePt t="96967" x="5627688" y="4922838"/>
          <p14:tracePt t="96975" x="5654675" y="4922838"/>
          <p14:tracePt t="96982" x="5700713" y="4922838"/>
          <p14:tracePt t="96991" x="5737225" y="4922838"/>
          <p14:tracePt t="96997" x="5781675" y="4922838"/>
          <p14:tracePt t="97007" x="5800725" y="4922838"/>
          <p14:tracePt t="97012" x="5810250" y="4922838"/>
          <p14:tracePt t="97035" x="5810250" y="4930775"/>
          <p14:tracePt t="97042" x="5818188" y="4930775"/>
          <p14:tracePt t="97051" x="5818188" y="4940300"/>
          <p14:tracePt t="97058" x="5827713" y="4940300"/>
          <p14:tracePt t="98437" x="5737225" y="5032375"/>
          <p14:tracePt t="98445" x="5572125" y="5159375"/>
          <p14:tracePt t="98452" x="5453063" y="5295900"/>
          <p14:tracePt t="98460" x="5370513" y="5378450"/>
          <p14:tracePt t="98467" x="5270500" y="5470525"/>
          <p14:tracePt t="98476" x="5216525" y="5514975"/>
          <p14:tracePt t="98483" x="5151438" y="5580063"/>
          <p14:tracePt t="98490" x="5087938" y="5634038"/>
          <p14:tracePt t="98498" x="5051425" y="5680075"/>
          <p14:tracePt t="98506" x="4997450" y="5716588"/>
          <p14:tracePt t="98513" x="4968875" y="5753100"/>
          <p14:tracePt t="98522" x="4924425" y="5770563"/>
          <p14:tracePt t="98528" x="4878388" y="5807075"/>
          <p14:tracePt t="98536" x="4813300" y="5862638"/>
          <p14:tracePt t="98543" x="4740275" y="5926138"/>
          <p14:tracePt t="98550" x="4713288" y="5945188"/>
          <p14:tracePt t="98560" x="4676775" y="5981700"/>
          <p14:tracePt t="98565" x="4640263" y="5999163"/>
          <p14:tracePt t="98573" x="4630738" y="6008688"/>
          <p14:tracePt t="98582" x="4613275" y="6018213"/>
          <p14:tracePt t="98589" x="4603750" y="6027738"/>
          <p14:tracePt t="98605" x="4594225" y="6035675"/>
          <p14:tracePt t="98612" x="4586288" y="6035675"/>
          <p14:tracePt t="98620" x="4576763" y="6045200"/>
          <p14:tracePt t="98627" x="4557713" y="6054725"/>
          <p14:tracePt t="98634" x="4540250" y="6081713"/>
          <p14:tracePt t="98642" x="4521200" y="6100763"/>
          <p14:tracePt t="98650" x="4503738" y="6118225"/>
          <p14:tracePt t="98657" x="4476750" y="6127750"/>
          <p14:tracePt t="98665" x="4467225" y="6145213"/>
          <p14:tracePt t="98673" x="4448175" y="6173788"/>
          <p14:tracePt t="98680" x="4430713" y="6191250"/>
          <p14:tracePt t="98689" x="4411663" y="6210300"/>
          <p14:tracePt t="98695" x="4403725" y="6227763"/>
          <p14:tracePt t="98705" x="4384675" y="6237288"/>
          <p14:tracePt t="98710" x="4367213" y="6283325"/>
          <p14:tracePt t="98718" x="4348163" y="6300788"/>
          <p14:tracePt t="98725" x="4330700" y="6319838"/>
          <p14:tracePt t="98733" x="4292600" y="6346825"/>
          <p14:tracePt t="98742" x="4275138" y="6364288"/>
          <p14:tracePt t="98748" x="4256088" y="6392863"/>
          <p14:tracePt t="98756" x="4238625" y="6410325"/>
          <p14:tracePt t="98764" x="4219575" y="6419850"/>
          <p14:tracePt t="98772" x="4211638" y="6437313"/>
          <p14:tracePt t="98779" x="4202113" y="6437313"/>
          <p14:tracePt t="98787" x="4202113" y="6456363"/>
          <p14:tracePt t="98794" x="4192588" y="6456363"/>
          <p14:tracePt t="98832" x="4183063" y="6456363"/>
          <p14:tracePt t="98847" x="4165600" y="6465888"/>
          <p14:tracePt t="99786" x="4256088" y="6429375"/>
          <p14:tracePt t="99793" x="4367213" y="6356350"/>
          <p14:tracePt t="99802" x="4476750" y="6300788"/>
          <p14:tracePt t="99808" x="4549775" y="6227763"/>
          <p14:tracePt t="99816" x="4659313" y="6181725"/>
          <p14:tracePt t="99824" x="4759325" y="6145213"/>
          <p14:tracePt t="99831" x="4859338" y="6091238"/>
          <p14:tracePt t="99839" x="4987925" y="6054725"/>
          <p14:tracePt t="99846" x="5087938" y="6027738"/>
          <p14:tracePt t="99855" x="5160963" y="6018213"/>
          <p14:tracePt t="99862" x="5270500" y="5999163"/>
          <p14:tracePt t="99872" x="5334000" y="5981700"/>
          <p14:tracePt t="99878" x="5426075" y="5962650"/>
          <p14:tracePt t="99885" x="5489575" y="5962650"/>
          <p14:tracePt t="99891" x="5562600" y="5954713"/>
          <p14:tracePt t="99900" x="5672138" y="5954713"/>
          <p14:tracePt t="99908" x="5781675" y="5954713"/>
          <p14:tracePt t="99915" x="5929313" y="5954713"/>
          <p14:tracePt t="99922" x="6038850" y="5954713"/>
          <p14:tracePt t="99930" x="6129338" y="5954713"/>
          <p14:tracePt t="99938" x="6229350" y="5972175"/>
          <p14:tracePt t="99945" x="6265863" y="5972175"/>
          <p14:tracePt t="99954" x="6302375" y="5991225"/>
          <p14:tracePt t="99960" x="6338888" y="6008688"/>
          <p14:tracePt t="99967" x="6384925" y="6035675"/>
          <p14:tracePt t="99975" x="6403975" y="6045200"/>
          <p14:tracePt t="99983" x="6440488" y="6054725"/>
          <p14:tracePt t="99991" x="6477000" y="6072188"/>
          <p14:tracePt t="99998" x="6513513" y="6091238"/>
          <p14:tracePt t="100007" x="6550025" y="6100763"/>
          <p14:tracePt t="100014" x="6613525" y="6137275"/>
          <p14:tracePt t="100022" x="6677025" y="6164263"/>
          <p14:tracePt t="100029" x="6759575" y="6200775"/>
          <p14:tracePt t="100037" x="6859588" y="6227763"/>
          <p14:tracePt t="100044" x="6915150" y="6254750"/>
          <p14:tracePt t="100052" x="6961188" y="6264275"/>
          <p14:tracePt t="100058" x="6988175" y="6273800"/>
          <p14:tracePt t="100067" x="7024688" y="6283325"/>
          <p14:tracePt t="100074" x="7034213" y="6283325"/>
          <p14:tracePt t="100082" x="7061200" y="6291263"/>
          <p14:tracePt t="100090" x="7080250" y="6300788"/>
          <p14:tracePt t="100097" x="7080250" y="6310313"/>
          <p14:tracePt t="100105" x="7088188" y="6319838"/>
          <p14:tracePt t="100122" x="7097713" y="6319838"/>
          <p14:tracePt t="100195" x="7061200" y="6319838"/>
          <p14:tracePt t="100204" x="6896100" y="6319838"/>
          <p14:tracePt t="100211" x="6732588" y="6319838"/>
          <p14:tracePt t="100219" x="6567488" y="6319838"/>
          <p14:tracePt t="100226" x="6440488" y="6319838"/>
          <p14:tracePt t="100234" x="6257925" y="6310313"/>
          <p14:tracePt t="100241" x="6056313" y="6300788"/>
          <p14:tracePt t="100248" x="5891213" y="6264275"/>
          <p14:tracePt t="100258" x="5745163" y="6254750"/>
          <p14:tracePt t="100265" x="5599113" y="6218238"/>
          <p14:tracePt t="100273" x="5499100" y="6191250"/>
          <p14:tracePt t="100280" x="5426075" y="6164263"/>
          <p14:tracePt t="100288" x="5326063" y="6108700"/>
          <p14:tracePt t="100295" x="5260975" y="6091238"/>
          <p14:tracePt t="100302" x="5216525" y="6054725"/>
          <p14:tracePt t="100310" x="5180013" y="6027738"/>
          <p14:tracePt t="100317" x="5124450" y="5999163"/>
          <p14:tracePt t="100324" x="5087938" y="5962650"/>
          <p14:tracePt t="100332" x="5070475" y="5918200"/>
          <p14:tracePt t="100342" x="5051425" y="5899150"/>
          <p14:tracePt t="100348" x="5051425" y="5881688"/>
          <p14:tracePt t="100356" x="5041900" y="5862638"/>
          <p14:tracePt t="100363" x="5041900" y="5843588"/>
          <p14:tracePt t="100372" x="5051425" y="5799138"/>
          <p14:tracePt t="100378" x="5078413" y="5726113"/>
          <p14:tracePt t="100387" x="5114925" y="5661025"/>
          <p14:tracePt t="100393" x="5187950" y="5561013"/>
          <p14:tracePt t="100401" x="5233988" y="5441950"/>
          <p14:tracePt t="100408" x="5307013" y="5341938"/>
          <p14:tracePt t="100416" x="5370513" y="5259388"/>
          <p14:tracePt t="100425" x="5462588" y="5159375"/>
          <p14:tracePt t="100432" x="5562600" y="5049838"/>
          <p14:tracePt t="100438" x="5672138" y="4949825"/>
          <p14:tracePt t="100447" x="5800725" y="4894263"/>
          <p14:tracePt t="100455" x="5919788" y="4830763"/>
          <p14:tracePt t="100462" x="6056313" y="4775200"/>
          <p14:tracePt t="100471" x="6138863" y="4702175"/>
          <p14:tracePt t="100477" x="6248400" y="4657725"/>
          <p14:tracePt t="100484" x="6348413" y="4629150"/>
          <p14:tracePt t="100492" x="6440488" y="4602163"/>
          <p14:tracePt t="100499" x="6559550" y="4592638"/>
          <p14:tracePt t="100507" x="6613525" y="4575175"/>
          <p14:tracePt t="100515" x="6713538" y="4565650"/>
          <p14:tracePt t="100522" x="6769100" y="4565650"/>
          <p14:tracePt t="100531" x="6823075" y="4565650"/>
          <p14:tracePt t="100538" x="6878638" y="4565650"/>
          <p14:tracePt t="100546" x="6942138" y="4592638"/>
          <p14:tracePt t="100554" x="6988175" y="4621213"/>
          <p14:tracePt t="100561" x="7034213" y="4638675"/>
          <p14:tracePt t="100568" x="7070725" y="4665663"/>
          <p14:tracePt t="100576" x="7097713" y="4721225"/>
          <p14:tracePt t="100584" x="7161213" y="4757738"/>
          <p14:tracePt t="100590" x="7197725" y="4784725"/>
          <p14:tracePt t="100599" x="7234238" y="4840288"/>
          <p14:tracePt t="100608" x="7262813" y="4857750"/>
          <p14:tracePt t="100614" x="7299325" y="4903788"/>
          <p14:tracePt t="100622" x="7307263" y="4913313"/>
          <p14:tracePt t="100630" x="7316788" y="4922838"/>
          <p14:tracePt t="100638" x="7326313" y="4922838"/>
          <p14:tracePt t="100645" x="7335838" y="4930775"/>
          <p14:tracePt t="100682" x="7335838" y="4940300"/>
          <p14:tracePt t="101575" x="7353300" y="4903788"/>
          <p14:tracePt t="101583" x="7353300" y="4848225"/>
          <p14:tracePt t="101591" x="7380288" y="4730750"/>
          <p14:tracePt t="101598" x="7408863" y="4621213"/>
          <p14:tracePt t="101607" x="7435850" y="4475163"/>
          <p14:tracePt t="101613" x="7481888" y="4356100"/>
          <p14:tracePt t="101622" x="7508875" y="4256088"/>
          <p14:tracePt t="101629" x="7545388" y="4164013"/>
          <p14:tracePt t="101636" x="7600950" y="4081463"/>
          <p14:tracePt t="101644" x="7627938" y="4017963"/>
          <p14:tracePt t="101653" x="7654925" y="3971925"/>
          <p14:tracePt t="101659" x="7664450" y="3954463"/>
          <p14:tracePt t="101667" x="7664450" y="3944938"/>
          <p14:tracePt t="101674" x="7664450" y="3935413"/>
          <p14:tracePt t="101704" x="7664450" y="3927475"/>
          <p14:tracePt t="101712" x="7664450" y="3908425"/>
          <p14:tracePt t="101721" x="7637463" y="3881438"/>
          <p14:tracePt t="101727" x="7608888" y="3862388"/>
          <p14:tracePt t="101736" x="7518400" y="3798888"/>
          <p14:tracePt t="101743" x="7416800" y="3725863"/>
          <p14:tracePt t="101751" x="7270750" y="3662363"/>
          <p14:tracePt t="101757" x="7116763" y="3616325"/>
          <p14:tracePt t="101765" x="6924675" y="3560763"/>
          <p14:tracePt t="101774" x="6705600" y="3487738"/>
          <p14:tracePt t="101780" x="6486525" y="3433763"/>
          <p14:tracePt t="101788" x="6257925" y="3433763"/>
          <p14:tracePt t="101795" x="5900738" y="3397250"/>
          <p14:tracePt t="101804" x="5591175" y="3378200"/>
          <p14:tracePt t="101811" x="5297488" y="3378200"/>
          <p14:tracePt t="101821" x="4914900" y="3387725"/>
          <p14:tracePt t="101826" x="4540250" y="3387725"/>
          <p14:tracePt t="101833" x="4192588" y="3406775"/>
          <p14:tracePt t="101841" x="3883025" y="3424238"/>
          <p14:tracePt t="101849" x="3544888" y="3451225"/>
          <p14:tracePt t="101856" x="3260725" y="3487738"/>
          <p14:tracePt t="101864" x="3060700" y="3497263"/>
          <p14:tracePt t="101873" x="2832100" y="3516313"/>
          <p14:tracePt t="101888" x="2540000" y="3560763"/>
          <p14:tracePt t="101894" x="2393950" y="3579813"/>
          <p14:tracePt t="101904" x="2274888" y="3589338"/>
          <p14:tracePt t="101910" x="2201863" y="3606800"/>
          <p14:tracePt t="101917" x="2128838" y="3616325"/>
          <p14:tracePt t="101925" x="2063750" y="3616325"/>
          <p14:tracePt t="101933" x="2027238" y="3616325"/>
          <p14:tracePt t="101940" x="2009775" y="3616325"/>
          <p14:tracePt t="101948" x="1990725" y="3625850"/>
          <p14:tracePt t="101956" x="1973263" y="3625850"/>
          <p14:tracePt t="102207" x="1990725" y="3643313"/>
          <p14:tracePt t="102214" x="2055813" y="3670300"/>
          <p14:tracePt t="102221" x="2082800" y="3689350"/>
          <p14:tracePt t="102228" x="2109788" y="3706813"/>
          <p14:tracePt t="102237" x="2146300" y="3725863"/>
          <p14:tracePt t="102244" x="2174875" y="3743325"/>
          <p14:tracePt t="102253" x="2192338" y="3762375"/>
          <p14:tracePt t="102259" x="2255838" y="3808413"/>
          <p14:tracePt t="102267" x="2284413" y="3825875"/>
          <p14:tracePt t="102274" x="2301875" y="3844925"/>
          <p14:tracePt t="102282" x="2328863" y="3862388"/>
          <p14:tracePt t="102289" x="2338388" y="3889375"/>
          <p14:tracePt t="102313" x="2347913" y="3889375"/>
          <p14:tracePt t="102723" x="2357438" y="3881438"/>
          <p14:tracePt t="102731" x="2357438" y="3871913"/>
          <p14:tracePt t="102738" x="2365375" y="3852863"/>
          <p14:tracePt t="102746" x="2374900" y="3844925"/>
          <p14:tracePt t="102754" x="2374900" y="3825875"/>
          <p14:tracePt t="102762" x="2384425" y="3825875"/>
          <p14:tracePt t="102769" x="2393950" y="3825875"/>
          <p14:tracePt t="102777" x="2393950" y="3816350"/>
          <p14:tracePt t="102785" x="2420938" y="3808413"/>
          <p14:tracePt t="102791" x="2438400" y="3798888"/>
          <p14:tracePt t="102799" x="2457450" y="3789363"/>
          <p14:tracePt t="102806" x="2484438" y="3779838"/>
          <p14:tracePt t="102814" x="2493963" y="3779838"/>
          <p14:tracePt t="102823" x="2530475" y="3771900"/>
          <p14:tracePt t="102829" x="2547938" y="3762375"/>
          <p14:tracePt t="102838" x="2576513" y="3762375"/>
          <p14:tracePt t="102845" x="2620963" y="3743325"/>
          <p14:tracePt t="102852" x="2640013" y="3743325"/>
          <p14:tracePt t="102861" x="2667000" y="3735388"/>
          <p14:tracePt t="102867" x="2695575" y="3735388"/>
          <p14:tracePt t="102887" x="2732088" y="3725863"/>
          <p14:tracePt t="102893" x="2805113" y="3725863"/>
          <p14:tracePt t="102898" x="2841625" y="3716338"/>
          <p14:tracePt t="102907" x="2886075" y="3716338"/>
          <p14:tracePt t="102914" x="2914650" y="3716338"/>
          <p14:tracePt t="102921" x="2951163" y="3716338"/>
          <p14:tracePt t="102928" x="2995613" y="3716338"/>
          <p14:tracePt t="102937" x="3024188" y="3716338"/>
          <p14:tracePt t="102943" x="3051175" y="3716338"/>
          <p14:tracePt t="102953" x="3097213" y="3725863"/>
          <p14:tracePt t="102959" x="3133725" y="3725863"/>
          <p14:tracePt t="102967" x="3178175" y="3725863"/>
          <p14:tracePt t="102974" x="3206750" y="3735388"/>
          <p14:tracePt t="102982" x="3233738" y="3735388"/>
          <p14:tracePt t="102989" x="3252788" y="3735388"/>
          <p14:tracePt t="102997" x="3270250" y="3743325"/>
          <p14:tracePt t="103005" x="3289300" y="3743325"/>
          <p14:tracePt t="103012" x="3297238" y="3743325"/>
          <p14:tracePt t="103021" x="3306763" y="3743325"/>
          <p14:tracePt t="103027" x="3316288" y="3743325"/>
          <p14:tracePt t="103036" x="3333750" y="3743325"/>
          <p14:tracePt t="103043" x="3352800" y="3743325"/>
          <p14:tracePt t="103050" x="3352800" y="3752850"/>
          <p14:tracePt t="103058" x="3370263" y="3752850"/>
          <p14:tracePt t="103065" x="3389313" y="3752850"/>
          <p14:tracePt t="103072" x="3398838" y="3752850"/>
          <p14:tracePt t="103081" x="3416300" y="3762375"/>
          <p14:tracePt t="103088" x="3443288" y="3762375"/>
          <p14:tracePt t="103096" x="3471863" y="3762375"/>
          <p14:tracePt t="103103" x="3525838" y="3762375"/>
          <p14:tracePt t="103112" x="3562350" y="3762375"/>
          <p14:tracePt t="103119" x="3589338" y="3762375"/>
          <p14:tracePt t="103127" x="3625850" y="3762375"/>
          <p14:tracePt t="103137" x="3644900" y="3762375"/>
          <p14:tracePt t="103142" x="3690938" y="3762375"/>
          <p14:tracePt t="103149" x="3727450" y="3771900"/>
          <p14:tracePt t="103156" x="3754438" y="3771900"/>
          <p14:tracePt t="103165" x="3773488" y="3771900"/>
          <p14:tracePt t="103171" x="3810000" y="3771900"/>
          <p14:tracePt t="103180" x="3817938" y="3771900"/>
          <p14:tracePt t="103187" x="3854450" y="3771900"/>
          <p14:tracePt t="103195" x="3883025" y="3771900"/>
          <p14:tracePt t="103202" x="3910013" y="3771900"/>
          <p14:tracePt t="103210" x="3937000" y="3771900"/>
          <p14:tracePt t="103220" x="3956050" y="3771900"/>
          <p14:tracePt t="103225" x="3973513" y="3771900"/>
          <p14:tracePt t="103234" x="4000500" y="3771900"/>
          <p14:tracePt t="103240" x="4046538" y="3771900"/>
          <p14:tracePt t="103248" x="4083050" y="3771900"/>
          <p14:tracePt t="103255" x="4129088" y="3771900"/>
          <p14:tracePt t="103264" x="4165600" y="3771900"/>
          <p14:tracePt t="103271" x="4211638" y="3771900"/>
          <p14:tracePt t="103279" x="4284663" y="3762375"/>
          <p14:tracePt t="103287" x="4321175" y="3762375"/>
          <p14:tracePt t="103294" x="4375150" y="3762375"/>
          <p14:tracePt t="103302" x="4403725" y="3762375"/>
          <p14:tracePt t="103309" x="4448175" y="3762375"/>
          <p14:tracePt t="103317" x="4476750" y="3762375"/>
          <p14:tracePt t="103324" x="4503738" y="3762375"/>
          <p14:tracePt t="103332" x="4530725" y="3762375"/>
          <p14:tracePt t="103339" x="4567238" y="3762375"/>
          <p14:tracePt t="103347" x="4603750" y="3762375"/>
          <p14:tracePt t="103354" x="4630738" y="3762375"/>
          <p14:tracePt t="103363" x="4649788" y="3752850"/>
          <p14:tracePt t="103370" x="4659313" y="3752850"/>
          <p14:tracePt t="103377" x="4676775" y="3752850"/>
          <p14:tracePt t="103386" x="4686300" y="3752850"/>
          <p14:tracePt t="103393" x="4713288" y="3752850"/>
          <p14:tracePt t="103400" x="4740275" y="3752850"/>
          <p14:tracePt t="103408" x="4776788" y="3752850"/>
          <p14:tracePt t="103415" x="4822825" y="3743325"/>
          <p14:tracePt t="103422" x="4887913" y="3735388"/>
          <p14:tracePt t="103431" x="4924425" y="3735388"/>
          <p14:tracePt t="103439" x="4997450" y="3716338"/>
          <p14:tracePt t="103446" x="5033963" y="3716338"/>
          <p14:tracePt t="103454" x="5087938" y="3716338"/>
          <p14:tracePt t="103461" x="5143500" y="3716338"/>
          <p14:tracePt t="103469" x="5187950" y="3716338"/>
          <p14:tracePt t="103477" x="5216525" y="3716338"/>
          <p14:tracePt t="103486" x="5243513" y="3716338"/>
          <p14:tracePt t="103491" x="5289550" y="3706813"/>
          <p14:tracePt t="103499" x="5343525" y="3706813"/>
          <p14:tracePt t="103506" x="5370513" y="3706813"/>
          <p14:tracePt t="103515" x="5389563" y="3706813"/>
          <p14:tracePt t="103521" x="5426075" y="3698875"/>
          <p14:tracePt t="103530" x="5453063" y="3698875"/>
          <p14:tracePt t="103538" x="5481638" y="3698875"/>
          <p14:tracePt t="103545" x="5554663" y="3689350"/>
          <p14:tracePt t="103553" x="5591175" y="3679825"/>
          <p14:tracePt t="103560" x="5635625" y="3662363"/>
          <p14:tracePt t="103569" x="5664200" y="3662363"/>
          <p14:tracePt t="103575" x="5708650" y="3662363"/>
          <p14:tracePt t="103583" x="5737225" y="3643313"/>
          <p14:tracePt t="103590" x="5764213" y="3643313"/>
          <p14:tracePt t="103598" x="5791200" y="3643313"/>
          <p14:tracePt t="103605" x="5837238" y="3643313"/>
          <p14:tracePt t="103614" x="5891213" y="3643313"/>
          <p14:tracePt t="103620" x="5929313" y="3643313"/>
          <p14:tracePt t="103628" x="5973763" y="3643313"/>
          <p14:tracePt t="103638" x="6010275" y="3643313"/>
          <p14:tracePt t="103644" x="6046788" y="3643313"/>
          <p14:tracePt t="103654" x="6075363" y="3643313"/>
          <p14:tracePt t="103659" x="6102350" y="3643313"/>
          <p14:tracePt t="103668" x="6119813" y="3643313"/>
          <p14:tracePt t="103674" x="6138863" y="3643313"/>
          <p14:tracePt t="103682" x="6165850" y="3643313"/>
          <p14:tracePt t="103689" x="6192838" y="3643313"/>
          <p14:tracePt t="103697" x="6238875" y="3633788"/>
          <p14:tracePt t="103705" x="6294438" y="3633788"/>
          <p14:tracePt t="103711" x="6321425" y="3633788"/>
          <p14:tracePt t="103720" x="6348413" y="3633788"/>
          <p14:tracePt t="103727" x="6394450" y="3633788"/>
          <p14:tracePt t="103736" x="6430963" y="3633788"/>
          <p14:tracePt t="103742" x="6477000" y="3625850"/>
          <p14:tracePt t="103752" x="6540500" y="3625850"/>
          <p14:tracePt t="103757" x="6577013" y="3625850"/>
          <p14:tracePt t="103765" x="6604000" y="3625850"/>
          <p14:tracePt t="103772" x="6650038" y="3625850"/>
          <p14:tracePt t="103781" x="6677025" y="3625850"/>
          <p14:tracePt t="103788" x="6713538" y="3625850"/>
          <p14:tracePt t="103796" x="6759575" y="3633788"/>
          <p14:tracePt t="103804" x="6778625" y="3633788"/>
          <p14:tracePt t="103811" x="6796088" y="3633788"/>
          <p14:tracePt t="103820" x="6823075" y="3662363"/>
          <p14:tracePt t="103826" x="6832600" y="3662363"/>
          <p14:tracePt t="103835" x="6859588" y="3662363"/>
          <p14:tracePt t="103841" x="6888163" y="3670300"/>
          <p14:tracePt t="103849" x="6915150" y="3670300"/>
          <p14:tracePt t="103856" x="6951663" y="3670300"/>
          <p14:tracePt t="103864" x="6978650" y="3670300"/>
          <p14:tracePt t="103871" x="7034213" y="3670300"/>
          <p14:tracePt t="103880" x="7070725" y="3670300"/>
          <p14:tracePt t="103887" x="7116763" y="3670300"/>
          <p14:tracePt t="103894" x="7153275" y="3679825"/>
          <p14:tracePt t="103902" x="7234238" y="3679825"/>
          <p14:tracePt t="103910" x="7270750" y="3689350"/>
          <p14:tracePt t="103918" x="7326313" y="3689350"/>
          <p14:tracePt t="103925" x="7372350" y="3698875"/>
          <p14:tracePt t="103933" x="7408863" y="3698875"/>
          <p14:tracePt t="103941" x="7453313" y="3706813"/>
          <p14:tracePt t="103948" x="7499350" y="3716338"/>
          <p14:tracePt t="103956" x="7518400" y="3716338"/>
          <p14:tracePt t="103963" x="7535863" y="3716338"/>
          <p14:tracePt t="103971" x="7554913" y="3725863"/>
          <p14:tracePt t="103978" x="7591425" y="3725863"/>
          <p14:tracePt t="103986" x="7618413" y="3743325"/>
          <p14:tracePt t="103994" x="7654925" y="3743325"/>
          <p14:tracePt t="104002" x="7681913" y="3752850"/>
          <p14:tracePt t="104009" x="7710488" y="3752850"/>
          <p14:tracePt t="104016" x="7737475" y="3762375"/>
          <p14:tracePt t="104023" x="7783513" y="3771900"/>
          <p14:tracePt t="104032" x="7827963" y="3779838"/>
          <p14:tracePt t="104039" x="7856538" y="3789363"/>
          <p14:tracePt t="104047" x="7883525" y="3798888"/>
          <p14:tracePt t="104055" x="7900988" y="3808413"/>
          <p14:tracePt t="104062" x="7920038" y="3816350"/>
          <p14:tracePt t="104130" x="7920038" y="3835400"/>
          <p14:tracePt t="104161" x="7929563" y="383540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lIns="90488" tIns="44450" rIns="90488" bIns="44450" anchor="ctr"/>
          <a:lstStyle/>
          <a:p>
            <a:pPr eaLnBrk="1" hangingPunct="1"/>
            <a:r>
              <a:rPr lang="en-US"/>
              <a:t>What the labor schedule tells</a:t>
            </a:r>
          </a:p>
        </p:txBody>
      </p:sp>
      <p:sp>
        <p:nvSpPr>
          <p:cNvPr id="7173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 lIns="90488" tIns="44450" rIns="90488" bIns="44450"/>
          <a:lstStyle/>
          <a:p>
            <a:pPr marL="285750" indent="-285750" eaLnBrk="1" hangingPunct="1">
              <a:lnSpc>
                <a:spcPct val="80000"/>
              </a:lnSpc>
            </a:pPr>
            <a:r>
              <a:rPr lang="en-US"/>
              <a:t>How much labor will be expended each month, each quarter, etc.</a:t>
            </a:r>
          </a:p>
          <a:p>
            <a:pPr marL="285750" indent="-285750" eaLnBrk="1" hangingPunct="1">
              <a:lnSpc>
                <a:spcPct val="80000"/>
              </a:lnSpc>
            </a:pPr>
            <a:r>
              <a:rPr lang="en-US"/>
              <a:t>How that labor will be distributed each month</a:t>
            </a:r>
          </a:p>
          <a:p>
            <a:pPr marL="685800" lvl="1" indent="-228600" eaLnBrk="1" hangingPunct="1">
              <a:lnSpc>
                <a:spcPct val="80000"/>
              </a:lnSpc>
            </a:pPr>
            <a:r>
              <a:rPr lang="en-US"/>
              <a:t>by category</a:t>
            </a:r>
          </a:p>
          <a:p>
            <a:pPr marL="685800" lvl="1" indent="-228600" eaLnBrk="1" hangingPunct="1">
              <a:lnSpc>
                <a:spcPct val="80000"/>
              </a:lnSpc>
            </a:pPr>
            <a:r>
              <a:rPr lang="en-US"/>
              <a:t>by total people</a:t>
            </a:r>
          </a:p>
        </p:txBody>
      </p:sp>
      <p:graphicFrame>
        <p:nvGraphicFramePr>
          <p:cNvPr id="7170" name="Object 4">
            <a:hlinkClick r:id="" action="ppaction://ole?verb=0"/>
          </p:cNvPr>
          <p:cNvGraphicFramePr>
            <a:graphicFrameLocks/>
          </p:cNvGraphicFramePr>
          <p:nvPr/>
        </p:nvGraphicFramePr>
        <p:xfrm>
          <a:off x="254000" y="3598863"/>
          <a:ext cx="4308475" cy="305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5" imgW="6467475" imgH="4229100" progId="MSGraph.Chart.8">
                  <p:embed followColorScheme="full"/>
                </p:oleObj>
              </mc:Choice>
              <mc:Fallback>
                <p:oleObj name="Chart" r:id="rId5" imgW="6467475" imgH="4229100" progId="MSGraph.Chart.8">
                  <p:embed followColorScheme="full"/>
                  <p:pic>
                    <p:nvPicPr>
                      <p:cNvPr id="0" name="Picture 6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4000" y="3598863"/>
                        <a:ext cx="4308475" cy="3051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CAFFFA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171" name="Object 5">
            <a:hlinkClick r:id="" action="ppaction://ole?verb=0"/>
          </p:cNvPr>
          <p:cNvGraphicFramePr>
            <a:graphicFrameLocks/>
          </p:cNvGraphicFramePr>
          <p:nvPr/>
        </p:nvGraphicFramePr>
        <p:xfrm>
          <a:off x="4808538" y="3276600"/>
          <a:ext cx="3844925" cy="3351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7" imgW="7496175" imgH="6029325" progId="MSGraph.Chart.8">
                  <p:embed followColorScheme="full"/>
                </p:oleObj>
              </mc:Choice>
              <mc:Fallback>
                <p:oleObj name="Chart" r:id="rId7" imgW="7496175" imgH="6029325" progId="MSGraph.Chart.8">
                  <p:embed followColorScheme="full"/>
                  <p:pic>
                    <p:nvPicPr>
                      <p:cNvPr id="0" name="Picture 7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08538" y="3276600"/>
                        <a:ext cx="3844925" cy="3351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CAFFFA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Ses 1">
            <a:hlinkClick r:id="" action="ppaction://media"/>
            <a:extLst>
              <a:ext uri="{FF2B5EF4-FFF2-40B4-BE49-F238E27FC236}">
                <a16:creationId xmlns:a16="http://schemas.microsoft.com/office/drawing/2014/main" id="{C41A2310-6E62-410E-B8A8-ADA86199BB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advTm="4254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52" x="8010525" y="3506788"/>
          <p14:tracePt t="1759" x="8075613" y="3078163"/>
          <p14:tracePt t="1766" x="8175625" y="2638425"/>
          <p14:tracePt t="1775" x="8212138" y="2282825"/>
          <p14:tracePt t="1783" x="8239125" y="2100263"/>
          <p14:tracePt t="1789" x="8275638" y="1973263"/>
          <p14:tracePt t="1798" x="8285163" y="1908175"/>
          <p14:tracePt t="1805" x="8285163" y="1890713"/>
          <p14:tracePt t="1813" x="8285163" y="1881188"/>
          <p14:tracePt t="1849" x="8285163" y="1862138"/>
          <p14:tracePt t="1858" x="8285163" y="1854200"/>
          <p14:tracePt t="1865" x="8285163" y="1844675"/>
          <p14:tracePt t="1873" x="8285163" y="1835150"/>
          <p14:tracePt t="1881" x="8294688" y="1825625"/>
          <p14:tracePt t="1888" x="8294688" y="1817688"/>
          <p14:tracePt t="1895" x="8294688" y="1808163"/>
          <p14:tracePt t="2025" x="8294688" y="1798638"/>
          <p14:tracePt t="2040" x="8294688" y="1781175"/>
          <p14:tracePt t="2048" x="8294688" y="1771650"/>
          <p14:tracePt t="2055" x="8294688" y="1752600"/>
          <p14:tracePt t="2064" x="8312150" y="1698625"/>
          <p14:tracePt t="2070" x="8321675" y="1652588"/>
          <p14:tracePt t="2078" x="8340725" y="1616075"/>
          <p14:tracePt t="2085" x="8348663" y="1570038"/>
          <p14:tracePt t="2093" x="8358188" y="1525588"/>
          <p14:tracePt t="2102" x="8367713" y="1452563"/>
          <p14:tracePt t="2109" x="8385175" y="1387475"/>
          <p14:tracePt t="2116" x="8413750" y="1296988"/>
          <p14:tracePt t="2124" x="8421688" y="1187450"/>
          <p14:tracePt t="2132" x="8467725" y="1068388"/>
          <p14:tracePt t="2139" x="8523288" y="931863"/>
          <p14:tracePt t="2148" x="8586788" y="803275"/>
          <p14:tracePt t="2154" x="8632825" y="647700"/>
          <p14:tracePt t="2162" x="8669338" y="557213"/>
          <p14:tracePt t="2169" x="8696325" y="457200"/>
          <p14:tracePt t="2177" x="8723313" y="411163"/>
          <p14:tracePt t="2184" x="8732838" y="392113"/>
          <p14:tracePt t="2193" x="8732838" y="384175"/>
          <p14:tracePt t="18187" x="8567738" y="530225"/>
          <p14:tracePt t="18194" x="8304213" y="739775"/>
          <p14:tracePt t="18201" x="8112125" y="876300"/>
          <p14:tracePt t="18209" x="7847013" y="1058863"/>
          <p14:tracePt t="18216" x="7645400" y="1223963"/>
          <p14:tracePt t="18224" x="7508875" y="1360488"/>
          <p14:tracePt t="18232" x="7372350" y="1489075"/>
          <p14:tracePt t="18239" x="7262813" y="1606550"/>
          <p14:tracePt t="18247" x="7143750" y="1744663"/>
          <p14:tracePt t="18254" x="7070725" y="1825625"/>
          <p14:tracePt t="18262" x="7007225" y="1908175"/>
          <p14:tracePt t="18270" x="6951663" y="1963738"/>
          <p14:tracePt t="18277" x="6888163" y="2017713"/>
          <p14:tracePt t="18285" x="6842125" y="2063750"/>
          <p14:tracePt t="18292" x="6796088" y="2146300"/>
          <p14:tracePt t="18300" x="6769100" y="2173288"/>
          <p14:tracePt t="18307" x="6742113" y="2219325"/>
          <p14:tracePt t="18315" x="6723063" y="2265363"/>
          <p14:tracePt t="18322" x="6669088" y="2319338"/>
          <p14:tracePt t="18329" x="6659563" y="2411413"/>
          <p14:tracePt t="18338" x="6632575" y="2492375"/>
          <p14:tracePt t="18345" x="6613525" y="2584450"/>
          <p14:tracePt t="18354" x="6577013" y="2684463"/>
          <p14:tracePt t="18360" x="6550025" y="2757488"/>
          <p14:tracePt t="18368" x="6523038" y="2840038"/>
          <p14:tracePt t="18375" x="6486525" y="2922588"/>
          <p14:tracePt t="18383" x="6421438" y="3032125"/>
          <p14:tracePt t="18392" x="6367463" y="3151188"/>
          <p14:tracePt t="18397" x="6311900" y="3268663"/>
          <p14:tracePt t="18405" x="6229350" y="3406775"/>
          <p14:tracePt t="18413" x="6111875" y="3524250"/>
          <p14:tracePt t="18421" x="5992813" y="3662363"/>
          <p14:tracePt t="18428" x="5837238" y="3752850"/>
          <p14:tracePt t="18437" x="5681663" y="3844925"/>
          <p14:tracePt t="18443" x="5545138" y="3935413"/>
          <p14:tracePt t="18451" x="5399088" y="3981450"/>
          <p14:tracePt t="18457" x="5243513" y="4044950"/>
          <p14:tracePt t="18465" x="5097463" y="4090988"/>
          <p14:tracePt t="18473" x="4951413" y="4127500"/>
          <p14:tracePt t="18480" x="4795838" y="4164013"/>
          <p14:tracePt t="18488" x="4667250" y="4219575"/>
          <p14:tracePt t="18495" x="4476750" y="4283075"/>
          <p14:tracePt t="18503" x="4292600" y="4329113"/>
          <p14:tracePt t="18510" x="4102100" y="4373563"/>
          <p14:tracePt t="18519" x="3919538" y="4438650"/>
          <p14:tracePt t="18526" x="3735388" y="4538663"/>
          <p14:tracePt t="18534" x="3535363" y="4621213"/>
          <p14:tracePt t="18541" x="3379788" y="4711700"/>
          <p14:tracePt t="18549" x="3133725" y="4840288"/>
          <p14:tracePt t="18556" x="2922588" y="4922838"/>
          <p14:tracePt t="18564" x="2795588" y="4986338"/>
          <p14:tracePt t="18572" x="2657475" y="5059363"/>
          <p14:tracePt t="18579" x="2593975" y="5113338"/>
          <p14:tracePt t="18588" x="2530475" y="5132388"/>
          <p14:tracePt t="18594" x="2484438" y="5159375"/>
          <p14:tracePt t="18601" x="2457450" y="5168900"/>
          <p14:tracePt t="18609" x="2420938" y="5178425"/>
          <p14:tracePt t="18617" x="2401888" y="5186363"/>
          <p14:tracePt t="18625" x="2393950" y="5186363"/>
          <p14:tracePt t="18632" x="2365375" y="5195888"/>
          <p14:tracePt t="18662" x="2357438" y="5195888"/>
          <p14:tracePt t="18670" x="2338388" y="5195888"/>
          <p14:tracePt t="18684" x="2328863" y="5205413"/>
          <p14:tracePt t="18692" x="2320925" y="5205413"/>
          <p14:tracePt t="18706" x="2311400" y="5205413"/>
          <p14:tracePt t="18722" x="2292350" y="5205413"/>
          <p14:tracePt t="18730" x="2284413" y="5205413"/>
          <p14:tracePt t="18738" x="2265363" y="5205413"/>
          <p14:tracePt t="18745" x="2228850" y="5205413"/>
          <p14:tracePt t="18754" x="2192338" y="5205413"/>
          <p14:tracePt t="18760" x="2155825" y="5214938"/>
          <p14:tracePt t="18768" x="2128838" y="5214938"/>
          <p14:tracePt t="18774" x="2092325" y="5214938"/>
          <p14:tracePt t="18783" x="2063750" y="5214938"/>
          <p14:tracePt t="18790" x="2027238" y="5214938"/>
          <p14:tracePt t="18798" x="1982788" y="5214938"/>
          <p14:tracePt t="18805" x="1946275" y="5214938"/>
          <p14:tracePt t="18813" x="1890713" y="5214938"/>
          <p14:tracePt t="18821" x="1836738" y="5214938"/>
          <p14:tracePt t="18828" x="1754188" y="5214938"/>
          <p14:tracePt t="18837" x="1698625" y="5214938"/>
          <p14:tracePt t="18843" x="1625600" y="5214938"/>
          <p14:tracePt t="18851" x="1516063" y="5214938"/>
          <p14:tracePt t="18858" x="1452563" y="5214938"/>
          <p14:tracePt t="18866" x="1397000" y="5214938"/>
          <p14:tracePt t="18877" x="1360488" y="5214938"/>
          <p14:tracePt t="18880" x="1306513" y="5214938"/>
          <p14:tracePt t="18888" x="1270000" y="5214938"/>
          <p14:tracePt t="18895" x="1250950" y="5214938"/>
          <p14:tracePt t="18904" x="1223963" y="5214938"/>
          <p14:tracePt t="18911" x="1214438" y="5214938"/>
          <p14:tracePt t="18918" x="1206500" y="5214938"/>
          <p14:tracePt t="18926" x="1196975" y="5214938"/>
          <p14:tracePt t="18934" x="1187450" y="5214938"/>
          <p14:tracePt t="18949" x="1169988" y="5214938"/>
          <p14:tracePt t="19069" x="1169988" y="5195888"/>
          <p14:tracePt t="19077" x="1177925" y="5178425"/>
          <p14:tracePt t="19084" x="1187450" y="5168900"/>
          <p14:tracePt t="19091" x="1196975" y="5149850"/>
          <p14:tracePt t="19099" x="1223963" y="5132388"/>
          <p14:tracePt t="19106" x="1260475" y="5105400"/>
          <p14:tracePt t="19115" x="1306513" y="5068888"/>
          <p14:tracePt t="19122" x="1352550" y="5032375"/>
          <p14:tracePt t="19130" x="1433513" y="5003800"/>
          <p14:tracePt t="19137" x="1479550" y="4967288"/>
          <p14:tracePt t="19145" x="1543050" y="4940300"/>
          <p14:tracePt t="19154" x="1608138" y="4894263"/>
          <p14:tracePt t="19159" x="1690688" y="4840288"/>
          <p14:tracePt t="19167" x="1771650" y="4784725"/>
          <p14:tracePt t="19174" x="1836738" y="4738688"/>
          <p14:tracePt t="19182" x="1900238" y="4702175"/>
          <p14:tracePt t="19190" x="1946275" y="4684713"/>
          <p14:tracePt t="19198" x="1990725" y="4648200"/>
          <p14:tracePt t="19204" x="2027238" y="4611688"/>
          <p14:tracePt t="19212" x="2055813" y="4592638"/>
          <p14:tracePt t="19221" x="2119313" y="4556125"/>
          <p14:tracePt t="19228" x="2182813" y="4519613"/>
          <p14:tracePt t="19235" x="2211388" y="4502150"/>
          <p14:tracePt t="19242" x="2228850" y="4483100"/>
          <p14:tracePt t="19250" x="2255838" y="4456113"/>
          <p14:tracePt t="19259" x="2292350" y="4438650"/>
          <p14:tracePt t="19264" x="2301875" y="4419600"/>
          <p14:tracePt t="19273" x="2320925" y="4392613"/>
          <p14:tracePt t="19281" x="2328863" y="4383088"/>
          <p14:tracePt t="19288" x="2328863" y="4373563"/>
          <p14:tracePt t="19379" x="2328863" y="4365625"/>
          <p14:tracePt t="19393" x="2320925" y="4356100"/>
          <p14:tracePt t="19401" x="2301875" y="4356100"/>
          <p14:tracePt t="19408" x="2274888" y="4356100"/>
          <p14:tracePt t="19416" x="2265363" y="4356100"/>
          <p14:tracePt t="19423" x="2255838" y="4356100"/>
          <p14:tracePt t="19431" x="2228850" y="4365625"/>
          <p14:tracePt t="19439" x="2201863" y="4383088"/>
          <p14:tracePt t="19446" x="2174875" y="4402138"/>
          <p14:tracePt t="19454" x="2155825" y="4419600"/>
          <p14:tracePt t="19461" x="2119313" y="4465638"/>
          <p14:tracePt t="19471" x="2073275" y="4511675"/>
          <p14:tracePt t="19476" x="2027238" y="4575175"/>
          <p14:tracePt t="19484" x="1973263" y="4675188"/>
          <p14:tracePt t="19491" x="1936750" y="4757738"/>
          <p14:tracePt t="19499" x="1909763" y="4840288"/>
          <p14:tracePt t="19507" x="1881188" y="4930775"/>
          <p14:tracePt t="19514" x="1854200" y="5032375"/>
          <p14:tracePt t="19522" x="1827213" y="5105400"/>
          <p14:tracePt t="19529" x="1827213" y="5195888"/>
          <p14:tracePt t="19537" x="1808163" y="5278438"/>
          <p14:tracePt t="19544" x="1808163" y="5332413"/>
          <p14:tracePt t="19553" x="1800225" y="5424488"/>
          <p14:tracePt t="19559" x="1800225" y="5497513"/>
          <p14:tracePt t="19566" x="1790700" y="5561013"/>
          <p14:tracePt t="19574" x="1790700" y="5653088"/>
          <p14:tracePt t="19582" x="1790700" y="5697538"/>
          <p14:tracePt t="19589" x="1790700" y="5753100"/>
          <p14:tracePt t="19597" x="1790700" y="5789613"/>
          <p14:tracePt t="19605" x="1790700" y="5889625"/>
          <p14:tracePt t="19613" x="1771650" y="5962650"/>
          <p14:tracePt t="19620" x="1771650" y="6008688"/>
          <p14:tracePt t="19627" x="1771650" y="6045200"/>
          <p14:tracePt t="19636" x="1771650" y="6064250"/>
          <p14:tracePt t="19832" x="1827213" y="6027738"/>
          <p14:tracePt t="19838" x="1873250" y="5972175"/>
          <p14:tracePt t="19846" x="1936750" y="5935663"/>
          <p14:tracePt t="19854" x="1973263" y="5889625"/>
          <p14:tracePt t="19861" x="2009775" y="5862638"/>
          <p14:tracePt t="19870" x="2036763" y="5835650"/>
          <p14:tracePt t="19888" x="2092325" y="5789613"/>
          <p14:tracePt t="19894" x="2100263" y="5780088"/>
          <p14:tracePt t="19899" x="2119313" y="5762625"/>
          <p14:tracePt t="19908" x="2128838" y="5753100"/>
          <p14:tracePt t="19913" x="2136775" y="5734050"/>
          <p14:tracePt t="19921" x="2146300" y="5716588"/>
          <p14:tracePt t="19929" x="2155825" y="5707063"/>
          <p14:tracePt t="19937" x="2165350" y="5697538"/>
          <p14:tracePt t="19944" x="2174875" y="5697538"/>
          <p14:tracePt t="19953" x="2182813" y="5697538"/>
          <p14:tracePt t="19959" x="2182813" y="5689600"/>
          <p14:tracePt t="19967" x="2192338" y="5670550"/>
          <p14:tracePt t="19974" x="2192338" y="5661025"/>
          <p14:tracePt t="19982" x="2192338" y="5653088"/>
          <p14:tracePt t="19989" x="2201863" y="5643563"/>
          <p14:tracePt t="19996" x="2201863" y="5634038"/>
          <p14:tracePt t="20004" x="2211388" y="5624513"/>
          <p14:tracePt t="20011" x="2219325" y="5616575"/>
          <p14:tracePt t="20020" x="2219325" y="5588000"/>
          <p14:tracePt t="20026" x="2228850" y="5561013"/>
          <p14:tracePt t="20034" x="2238375" y="5551488"/>
          <p14:tracePt t="20042" x="2238375" y="5534025"/>
          <p14:tracePt t="20050" x="2247900" y="5524500"/>
          <p14:tracePt t="20057" x="2247900" y="5514975"/>
          <p14:tracePt t="20065" x="2265363" y="5507038"/>
          <p14:tracePt t="20072" x="2265363" y="5497513"/>
          <p14:tracePt t="20080" x="2274888" y="5497513"/>
          <p14:tracePt t="20088" x="2284413" y="5478463"/>
          <p14:tracePt t="20095" x="2284413" y="5470525"/>
          <p14:tracePt t="20104" x="2284413" y="5451475"/>
          <p14:tracePt t="20109" x="2311400" y="5441950"/>
          <p14:tracePt t="20118" x="2320925" y="5414963"/>
          <p14:tracePt t="20125" x="2328863" y="5397500"/>
          <p14:tracePt t="20133" x="2347913" y="5360988"/>
          <p14:tracePt t="20140" x="2365375" y="5341938"/>
          <p14:tracePt t="20148" x="2384425" y="5314950"/>
          <p14:tracePt t="20156" x="2411413" y="5278438"/>
          <p14:tracePt t="20163" x="2466975" y="5222875"/>
          <p14:tracePt t="20171" x="2511425" y="5186363"/>
          <p14:tracePt t="20178" x="2547938" y="5168900"/>
          <p14:tracePt t="20187" x="2566988" y="5141913"/>
          <p14:tracePt t="20194" x="2584450" y="5122863"/>
          <p14:tracePt t="20203" x="2613025" y="5105400"/>
          <p14:tracePt t="20208" x="2657475" y="5068888"/>
          <p14:tracePt t="20216" x="2676525" y="5049838"/>
          <p14:tracePt t="20224" x="2713038" y="5003800"/>
          <p14:tracePt t="20232" x="2732088" y="4986338"/>
          <p14:tracePt t="20239" x="2749550" y="4967288"/>
          <p14:tracePt t="20247" x="2776538" y="4949825"/>
          <p14:tracePt t="20254" x="2805113" y="4940300"/>
          <p14:tracePt t="20262" x="2832100" y="4922838"/>
          <p14:tracePt t="20270" x="2849563" y="4903788"/>
          <p14:tracePt t="20277" x="2868613" y="4894263"/>
          <p14:tracePt t="20286" x="2886075" y="4884738"/>
          <p14:tracePt t="20293" x="2895600" y="4884738"/>
          <p14:tracePt t="20300" x="2914650" y="4876800"/>
          <p14:tracePt t="20308" x="2932113" y="4867275"/>
          <p14:tracePt t="20315" x="2951163" y="4857750"/>
          <p14:tracePt t="20324" x="2987675" y="4821238"/>
          <p14:tracePt t="20331" x="2995613" y="4811713"/>
          <p14:tracePt t="20337" x="3014663" y="4803775"/>
          <p14:tracePt t="20413" x="2995613" y="4821238"/>
          <p14:tracePt t="20421" x="2932113" y="4894263"/>
          <p14:tracePt t="20429" x="2832100" y="4967288"/>
          <p14:tracePt t="20437" x="2649538" y="5095875"/>
          <p14:tracePt t="20444" x="2420938" y="5268913"/>
          <p14:tracePt t="20453" x="2109788" y="5514975"/>
          <p14:tracePt t="20460" x="1800225" y="5780088"/>
          <p14:tracePt t="20467" x="1489075" y="6045200"/>
          <p14:tracePt t="20475" x="1133475" y="6383338"/>
          <p14:tracePt t="20483" x="895350" y="6575425"/>
          <p14:tracePt t="20490" x="666750" y="6748463"/>
          <p14:tracePt t="20832" x="447675" y="6702425"/>
          <p14:tracePt t="20839" x="501650" y="6583363"/>
          <p14:tracePt t="20847" x="576263" y="6502400"/>
          <p14:tracePt t="20855" x="649288" y="6383338"/>
          <p14:tracePt t="20863" x="722313" y="6300788"/>
          <p14:tracePt t="20870" x="776288" y="6218238"/>
          <p14:tracePt t="20888" x="822325" y="6154738"/>
          <p14:tracePt t="20893" x="849313" y="6137275"/>
          <p14:tracePt t="20901" x="868363" y="6118225"/>
          <p14:tracePt t="20908" x="876300" y="6108700"/>
          <p14:tracePt t="20925" x="876300" y="6100763"/>
          <p14:tracePt t="20930" x="895350" y="6100763"/>
          <p14:tracePt t="21258" x="904875" y="6100763"/>
          <p14:tracePt t="21265" x="912813" y="6100763"/>
          <p14:tracePt t="21272" x="922338" y="6100763"/>
          <p14:tracePt t="21334" x="949325" y="6100763"/>
          <p14:tracePt t="21341" x="958850" y="6100763"/>
          <p14:tracePt t="24578" x="968375" y="6100763"/>
          <p14:tracePt t="24584" x="977900" y="6100763"/>
          <p14:tracePt t="24593" x="985838" y="6091238"/>
          <p14:tracePt t="24600" x="995363" y="6091238"/>
          <p14:tracePt t="24608" x="1014413" y="6081713"/>
          <p14:tracePt t="24617" x="1041400" y="6072188"/>
          <p14:tracePt t="24622" x="1050925" y="6072188"/>
          <p14:tracePt t="24630" x="1068388" y="6064250"/>
          <p14:tracePt t="24638" x="1077913" y="6064250"/>
          <p14:tracePt t="24645" x="1087438" y="6064250"/>
          <p14:tracePt t="24653" x="1123950" y="6064250"/>
          <p14:tracePt t="24661" x="1141413" y="6045200"/>
          <p14:tracePt t="24668" x="1160463" y="6045200"/>
          <p14:tracePt t="24676" x="1187450" y="6035675"/>
          <p14:tracePt t="24685" x="1206500" y="6027738"/>
          <p14:tracePt t="24691" x="1214438" y="6027738"/>
          <p14:tracePt t="24700" x="1223963" y="6027738"/>
          <p14:tracePt t="24706" x="1233488" y="6018213"/>
          <p14:tracePt t="24720" x="1243013" y="6018213"/>
          <p14:tracePt t="24729" x="1250950" y="6018213"/>
          <p14:tracePt t="24736" x="1270000" y="6018213"/>
          <p14:tracePt t="24744" x="1287463" y="6018213"/>
          <p14:tracePt t="24751" x="1306513" y="6008688"/>
          <p14:tracePt t="24759" x="1316038" y="6008688"/>
          <p14:tracePt t="24767" x="1333500" y="5999163"/>
          <p14:tracePt t="24782" x="1352550" y="5991225"/>
          <p14:tracePt t="24788" x="1360488" y="5991225"/>
          <p14:tracePt t="24796" x="1379538" y="5981700"/>
          <p14:tracePt t="24803" x="1389063" y="5972175"/>
          <p14:tracePt t="24812" x="1406525" y="5972175"/>
          <p14:tracePt t="24820" x="1433513" y="5954713"/>
          <p14:tracePt t="24826" x="1443038" y="5954713"/>
          <p14:tracePt t="24834" x="1462088" y="5954713"/>
          <p14:tracePt t="24842" x="1479550" y="5945188"/>
          <p14:tracePt t="24850" x="1489075" y="5945188"/>
          <p14:tracePt t="24857" x="1506538" y="5935663"/>
          <p14:tracePt t="24868" x="1525588" y="5935663"/>
          <p14:tracePt t="24873" x="1535113" y="5935663"/>
          <p14:tracePt t="24880" x="1552575" y="5926138"/>
          <p14:tracePt t="24886" x="1598613" y="5926138"/>
          <p14:tracePt t="24894" x="1617663" y="5926138"/>
          <p14:tracePt t="24902" x="1635125" y="5918200"/>
          <p14:tracePt t="24910" x="1654175" y="5918200"/>
          <p14:tracePt t="24918" x="1671638" y="5918200"/>
          <p14:tracePt t="24925" x="1698625" y="5908675"/>
          <p14:tracePt t="24934" x="1727200" y="5908675"/>
          <p14:tracePt t="24940" x="1781175" y="5908675"/>
          <p14:tracePt t="24947" x="1800225" y="5908675"/>
          <p14:tracePt t="24955" x="1817688" y="5908675"/>
          <p14:tracePt t="24963" x="1827213" y="5899150"/>
          <p14:tracePt t="24969" x="1836738" y="5899150"/>
          <p14:tracePt t="24978" x="1844675" y="5899150"/>
          <p14:tracePt t="24985" x="1854200" y="5899150"/>
          <p14:tracePt t="24993" x="1863725" y="5899150"/>
          <p14:tracePt t="25000" x="1881188" y="5899150"/>
          <p14:tracePt t="25008" x="1900238" y="5899150"/>
          <p14:tracePt t="25015" x="1917700" y="5899150"/>
          <p14:tracePt t="25022" x="1936750" y="5899150"/>
          <p14:tracePt t="25030" x="1946275" y="5899150"/>
          <p14:tracePt t="25037" x="1963738" y="5899150"/>
          <p14:tracePt t="25046" x="1973263" y="5899150"/>
          <p14:tracePt t="25061" x="1982788" y="5899150"/>
          <p14:tracePt t="25068" x="2000250" y="5899150"/>
          <p14:tracePt t="25076" x="2009775" y="5899150"/>
          <p14:tracePt t="25084" x="2027238" y="5899150"/>
          <p14:tracePt t="25090" x="2036763" y="5899150"/>
          <p14:tracePt t="25098" x="2046288" y="5899150"/>
          <p14:tracePt t="25105" x="2063750" y="5899150"/>
          <p14:tracePt t="25113" x="2109788" y="5899150"/>
          <p14:tracePt t="25120" x="2128838" y="5899150"/>
          <p14:tracePt t="25128" x="2155825" y="5899150"/>
          <p14:tracePt t="25135" x="2182813" y="5899150"/>
          <p14:tracePt t="25144" x="2211388" y="5899150"/>
          <p14:tracePt t="25151" x="2247900" y="5899150"/>
          <p14:tracePt t="25159" x="2284413" y="5899150"/>
          <p14:tracePt t="25167" x="2338388" y="5899150"/>
          <p14:tracePt t="25173" x="2384425" y="5899150"/>
          <p14:tracePt t="25182" x="2401888" y="5899150"/>
          <p14:tracePt t="25188" x="2430463" y="5899150"/>
          <p14:tracePt t="25196" x="2466975" y="5899150"/>
          <p14:tracePt t="25203" x="2503488" y="5908675"/>
          <p14:tracePt t="25212" x="2530475" y="5908675"/>
          <p14:tracePt t="25219" x="2557463" y="5918200"/>
          <p14:tracePt t="25226" x="2613025" y="5926138"/>
          <p14:tracePt t="25235" x="2676525" y="5926138"/>
          <p14:tracePt t="25242" x="2713038" y="5926138"/>
          <p14:tracePt t="25250" x="2759075" y="5926138"/>
          <p14:tracePt t="25257" x="2795588" y="5926138"/>
          <p14:tracePt t="25264" x="2849563" y="5926138"/>
          <p14:tracePt t="25271" x="2905125" y="5926138"/>
          <p14:tracePt t="25279" x="2951163" y="5926138"/>
          <p14:tracePt t="25286" x="3005138" y="5926138"/>
          <p14:tracePt t="25294" x="3060700" y="5926138"/>
          <p14:tracePt t="25301" x="3105150" y="5926138"/>
          <p14:tracePt t="25310" x="3141663" y="5926138"/>
          <p14:tracePt t="25317" x="3160713" y="5926138"/>
          <p14:tracePt t="25325" x="3187700" y="5926138"/>
          <p14:tracePt t="25333" x="3233738" y="5926138"/>
          <p14:tracePt t="25339" x="3252788" y="5926138"/>
          <p14:tracePt t="25347" x="3279775" y="5926138"/>
          <p14:tracePt t="25354" x="3297238" y="5926138"/>
          <p14:tracePt t="25362" x="3325813" y="5926138"/>
          <p14:tracePt t="25369" x="3352800" y="5926138"/>
          <p14:tracePt t="25377" x="3379788" y="5926138"/>
          <p14:tracePt t="25385" x="3398838" y="5926138"/>
          <p14:tracePt t="25392" x="3416300" y="5926138"/>
          <p14:tracePt t="25400" x="3435350" y="5926138"/>
          <p14:tracePt t="25407" x="3452813" y="5926138"/>
          <p14:tracePt t="25415" x="3471863" y="5926138"/>
          <p14:tracePt t="25422" x="3489325" y="5926138"/>
          <p14:tracePt t="25430" x="3516313" y="5926138"/>
          <p14:tracePt t="25437" x="3544888" y="5926138"/>
          <p14:tracePt t="25445" x="3581400" y="5926138"/>
          <p14:tracePt t="25452" x="3608388" y="5926138"/>
          <p14:tracePt t="25460" x="3644900" y="5926138"/>
          <p14:tracePt t="25468" x="3681413" y="5926138"/>
          <p14:tracePt t="25476" x="3708400" y="5926138"/>
          <p14:tracePt t="25484" x="3744913" y="5926138"/>
          <p14:tracePt t="25491" x="3773488" y="5926138"/>
          <p14:tracePt t="25499" x="3790950" y="5926138"/>
          <p14:tracePt t="25506" x="3810000" y="5926138"/>
          <p14:tracePt t="25513" x="3827463" y="5926138"/>
          <p14:tracePt t="25521" x="3873500" y="5935663"/>
          <p14:tracePt t="25529" x="3900488" y="5935663"/>
          <p14:tracePt t="25536" x="3937000" y="5935663"/>
          <p14:tracePt t="25544" x="3973513" y="5954713"/>
          <p14:tracePt t="25552" x="4029075" y="5972175"/>
          <p14:tracePt t="25559" x="4073525" y="5972175"/>
          <p14:tracePt t="25567" x="4138613" y="5981700"/>
          <p14:tracePt t="25574" x="4183063" y="5981700"/>
          <p14:tracePt t="25583" x="4211638" y="5991225"/>
          <p14:tracePt t="25589" x="4238625" y="5991225"/>
          <p14:tracePt t="25597" x="4284663" y="6008688"/>
          <p14:tracePt t="25604" x="4321175" y="6008688"/>
          <p14:tracePt t="25613" x="4357688" y="6018213"/>
          <p14:tracePt t="25619" x="4384675" y="6018213"/>
          <p14:tracePt t="25627" x="4394200" y="6018213"/>
          <p14:tracePt t="25635" x="4411663" y="6027738"/>
          <p14:tracePt t="25643" x="4421188" y="6027738"/>
          <p14:tracePt t="25658" x="4430713" y="6027738"/>
          <p14:tracePt t="25666" x="4440238" y="6027738"/>
          <p14:tracePt t="25703" x="4448175" y="6027738"/>
          <p14:tracePt t="25711" x="4467225" y="6035675"/>
          <p14:tracePt t="25817" x="4448175" y="6027738"/>
          <p14:tracePt t="25825" x="4375150" y="6027738"/>
          <p14:tracePt t="25835" x="4265613" y="6027738"/>
          <p14:tracePt t="25839" x="4138613" y="5999163"/>
          <p14:tracePt t="25847" x="4019550" y="5991225"/>
          <p14:tracePt t="25855" x="3890963" y="5972175"/>
          <p14:tracePt t="25868" x="3800475" y="5962650"/>
          <p14:tracePt t="25873" x="3690938" y="5962650"/>
          <p14:tracePt t="25878" x="3608388" y="5935663"/>
          <p14:tracePt t="25886" x="3552825" y="5935663"/>
          <p14:tracePt t="25893" x="3489325" y="5926138"/>
          <p14:tracePt t="25902" x="3435350" y="5908675"/>
          <p14:tracePt t="25909" x="3389313" y="5908675"/>
          <p14:tracePt t="25917" x="3333750" y="5908675"/>
          <p14:tracePt t="25924" x="3297238" y="5899150"/>
          <p14:tracePt t="25932" x="3243263" y="5899150"/>
          <p14:tracePt t="25939" x="3197225" y="5889625"/>
          <p14:tracePt t="25946" x="3170238" y="5889625"/>
          <p14:tracePt t="25953" x="3114675" y="5889625"/>
          <p14:tracePt t="25962" x="3041650" y="5889625"/>
          <p14:tracePt t="25969" x="2959100" y="5872163"/>
          <p14:tracePt t="25977" x="2905125" y="5872163"/>
          <p14:tracePt t="25984" x="2813050" y="5872163"/>
          <p14:tracePt t="25992" x="2740025" y="5872163"/>
          <p14:tracePt t="26000" x="2657475" y="5862638"/>
          <p14:tracePt t="26007" x="2584450" y="5862638"/>
          <p14:tracePt t="26016" x="2511425" y="5862638"/>
          <p14:tracePt t="26023" x="2457450" y="5862638"/>
          <p14:tracePt t="26030" x="2401888" y="5862638"/>
          <p14:tracePt t="26038" x="2357438" y="5853113"/>
          <p14:tracePt t="26045" x="2320925" y="5853113"/>
          <p14:tracePt t="26052" x="2265363" y="5853113"/>
          <p14:tracePt t="26061" x="2201863" y="5843588"/>
          <p14:tracePt t="26069" x="2165350" y="5826125"/>
          <p14:tracePt t="26075" x="2119313" y="5826125"/>
          <p14:tracePt t="26084" x="2092325" y="5816600"/>
          <p14:tracePt t="26091" x="2063750" y="5816600"/>
          <p14:tracePt t="26100" x="2019300" y="5807075"/>
          <p14:tracePt t="26106" x="1990725" y="5807075"/>
          <p14:tracePt t="26114" x="1954213" y="5799138"/>
          <p14:tracePt t="26121" x="1946275" y="5799138"/>
          <p14:tracePt t="26129" x="1909763" y="5799138"/>
          <p14:tracePt t="26136" x="1881188" y="5799138"/>
          <p14:tracePt t="26144" x="1854200" y="5789613"/>
          <p14:tracePt t="26151" x="1808163" y="5789613"/>
          <p14:tracePt t="26159" x="1781175" y="5780088"/>
          <p14:tracePt t="26167" x="1763713" y="5780088"/>
          <p14:tracePt t="26175" x="1744663" y="5780088"/>
          <p14:tracePt t="26184" x="1717675" y="5770563"/>
          <p14:tracePt t="26190" x="1671638" y="5770563"/>
          <p14:tracePt t="26197" x="1635125" y="5770563"/>
          <p14:tracePt t="26205" x="1589088" y="5770563"/>
          <p14:tracePt t="26213" x="1552575" y="5770563"/>
          <p14:tracePt t="26219" x="1525588" y="5770563"/>
          <p14:tracePt t="26228" x="1506538" y="5762625"/>
          <p14:tracePt t="26235" x="1470025" y="5762625"/>
          <p14:tracePt t="26250" x="1462088" y="5762625"/>
          <p14:tracePt t="26258" x="1452563" y="5762625"/>
          <p14:tracePt t="26456" x="1525588" y="5762625"/>
          <p14:tracePt t="26464" x="1671638" y="5743575"/>
          <p14:tracePt t="26470" x="1808163" y="5753100"/>
          <p14:tracePt t="26479" x="1954213" y="5753100"/>
          <p14:tracePt t="26486" x="2082800" y="5753100"/>
          <p14:tracePt t="26494" x="2211388" y="5753100"/>
          <p14:tracePt t="26502" x="2357438" y="5762625"/>
          <p14:tracePt t="26509" x="2503488" y="5762625"/>
          <p14:tracePt t="26517" x="2649538" y="5762625"/>
          <p14:tracePt t="26524" x="2795588" y="5780088"/>
          <p14:tracePt t="26533" x="2941638" y="5807075"/>
          <p14:tracePt t="26539" x="3087688" y="5807075"/>
          <p14:tracePt t="26547" x="3252788" y="5853113"/>
          <p14:tracePt t="26555" x="3416300" y="5889625"/>
          <p14:tracePt t="26562" x="3562350" y="5899150"/>
          <p14:tracePt t="26569" x="3662363" y="5918200"/>
          <p14:tracePt t="26578" x="3810000" y="5926138"/>
          <p14:tracePt t="26586" x="3937000" y="5945188"/>
          <p14:tracePt t="26593" x="4083050" y="5954713"/>
          <p14:tracePt t="26600" x="4211638" y="5972175"/>
          <p14:tracePt t="26607" x="4357688" y="5991225"/>
          <p14:tracePt t="26616" x="4494213" y="5999163"/>
          <p14:tracePt t="26623" x="4586288" y="5999163"/>
          <p14:tracePt t="26630" x="4640263" y="5999163"/>
          <p14:tracePt t="26638" x="4667250" y="6008688"/>
          <p14:tracePt t="26646" x="4686300" y="6008688"/>
          <p14:tracePt t="26653" x="4732338" y="6018213"/>
          <p14:tracePt t="26661" x="4768850" y="6018213"/>
          <p14:tracePt t="26669" x="4786313" y="6018213"/>
          <p14:tracePt t="26676" x="4805363" y="6027738"/>
          <p14:tracePt t="26684" x="4822825" y="6027738"/>
          <p14:tracePt t="26691" x="4832350" y="6035675"/>
          <p14:tracePt t="26896" x="4749800" y="6035675"/>
          <p14:tracePt t="26904" x="4676775" y="6035675"/>
          <p14:tracePt t="26912" x="4567238" y="6027738"/>
          <p14:tracePt t="26919" x="4457700" y="6027738"/>
          <p14:tracePt t="26927" x="4330700" y="6027738"/>
          <p14:tracePt t="26934" x="4202113" y="6008688"/>
          <p14:tracePt t="26943" x="4056063" y="6008688"/>
          <p14:tracePt t="26950" x="3910013" y="6008688"/>
          <p14:tracePt t="26958" x="3727450" y="6008688"/>
          <p14:tracePt t="26966" x="3544888" y="5991225"/>
          <p14:tracePt t="26973" x="3398838" y="5981700"/>
          <p14:tracePt t="26982" x="3233738" y="5962650"/>
          <p14:tracePt t="26988" x="3105150" y="5954713"/>
          <p14:tracePt t="26996" x="2968625" y="5918200"/>
          <p14:tracePt t="27005" x="2859088" y="5889625"/>
          <p14:tracePt t="27011" x="2732088" y="5843588"/>
          <p14:tracePt t="27019" x="2649538" y="5843588"/>
          <p14:tracePt t="27026" x="2576513" y="5807075"/>
          <p14:tracePt t="27033" x="2474913" y="5807075"/>
          <p14:tracePt t="27042" x="2438400" y="5799138"/>
          <p14:tracePt t="27048" x="2393950" y="5789613"/>
          <p14:tracePt t="27056" x="2365375" y="5789613"/>
          <p14:tracePt t="27065" x="2320925" y="5780088"/>
          <p14:tracePt t="27071" x="2284413" y="5762625"/>
          <p14:tracePt t="27079" x="2247900" y="5753100"/>
          <p14:tracePt t="27086" x="2219325" y="5743575"/>
          <p14:tracePt t="27094" x="2201863" y="5734050"/>
          <p14:tracePt t="27103" x="2182813" y="5726113"/>
          <p14:tracePt t="27109" x="2174875" y="5726113"/>
          <p14:tracePt t="27117" x="2165350" y="5716588"/>
          <p14:tracePt t="27133" x="2155825" y="5716588"/>
          <p14:tracePt t="27140" x="2155825" y="5707063"/>
          <p14:tracePt t="27172" x="2146300" y="5707063"/>
          <p14:tracePt t="27185" x="2136775" y="5707063"/>
          <p14:tracePt t="27194" x="2128838" y="5707063"/>
          <p14:tracePt t="27200" x="2119313" y="5697538"/>
          <p14:tracePt t="27209" x="2100263" y="5689600"/>
          <p14:tracePt t="27216" x="2082800" y="5670550"/>
          <p14:tracePt t="27224" x="2063750" y="5643563"/>
          <p14:tracePt t="27233" x="2046288" y="5624513"/>
          <p14:tracePt t="27239" x="2019300" y="5616575"/>
          <p14:tracePt t="27247" x="1982788" y="5597525"/>
          <p14:tracePt t="27253" x="1963738" y="5588000"/>
          <p14:tracePt t="27262" x="1936750" y="5570538"/>
          <p14:tracePt t="27271" x="1890713" y="5543550"/>
          <p14:tracePt t="27276" x="1827213" y="5524500"/>
          <p14:tracePt t="27285" x="1781175" y="5497513"/>
          <p14:tracePt t="27292" x="1717675" y="5470525"/>
          <p14:tracePt t="27300" x="1671638" y="5441950"/>
          <p14:tracePt t="27308" x="1608138" y="5414963"/>
          <p14:tracePt t="27315" x="1535113" y="5387975"/>
          <p14:tracePt t="27323" x="1489075" y="5360988"/>
          <p14:tracePt t="27332" x="1425575" y="5341938"/>
          <p14:tracePt t="27337" x="1379538" y="5314950"/>
          <p14:tracePt t="27345" x="1323975" y="5305425"/>
          <p14:tracePt t="27355" x="1287463" y="5287963"/>
          <p14:tracePt t="27360" x="1260475" y="5278438"/>
          <p14:tracePt t="27369" x="1233488" y="5241925"/>
          <p14:tracePt t="27376" x="1196975" y="5232400"/>
          <p14:tracePt t="27384" x="1150938" y="5214938"/>
          <p14:tracePt t="27391" x="1104900" y="5186363"/>
          <p14:tracePt t="27399" x="1087438" y="5168900"/>
          <p14:tracePt t="27406" x="1058863" y="5159375"/>
          <p14:tracePt t="27415" x="1050925" y="5149850"/>
          <p14:tracePt t="27421" x="1022350" y="5132388"/>
          <p14:tracePt t="27429" x="1014413" y="5122863"/>
          <p14:tracePt t="27436" x="995363" y="5105400"/>
          <p14:tracePt t="27453" x="985838" y="5095875"/>
          <p14:tracePt t="27459" x="968375" y="5076825"/>
          <p14:tracePt t="27467" x="958850" y="5059363"/>
          <p14:tracePt t="27475" x="949325" y="5040313"/>
          <p14:tracePt t="27483" x="949325" y="5022850"/>
          <p14:tracePt t="27490" x="941388" y="5003800"/>
          <p14:tracePt t="27499" x="941388" y="4995863"/>
          <p14:tracePt t="27505" x="931863" y="4976813"/>
          <p14:tracePt t="27513" x="931863" y="4959350"/>
          <p14:tracePt t="27520" x="922338" y="4930775"/>
          <p14:tracePt t="27528" x="922338" y="4903788"/>
          <p14:tracePt t="27535" x="912813" y="4867275"/>
          <p14:tracePt t="27543" x="912813" y="4848225"/>
          <p14:tracePt t="27551" x="904875" y="4821238"/>
          <p14:tracePt t="27559" x="904875" y="4794250"/>
          <p14:tracePt t="27566" x="904875" y="4748213"/>
          <p14:tracePt t="27574" x="904875" y="4711700"/>
          <p14:tracePt t="27583" x="904875" y="4694238"/>
          <p14:tracePt t="27589" x="904875" y="4675188"/>
          <p14:tracePt t="27596" x="912813" y="4629150"/>
          <p14:tracePt t="27604" x="922338" y="4602163"/>
          <p14:tracePt t="27611" x="922338" y="4584700"/>
          <p14:tracePt t="27618" x="931863" y="4538663"/>
          <p14:tracePt t="27627" x="931863" y="4529138"/>
          <p14:tracePt t="27635" x="941388" y="4492625"/>
          <p14:tracePt t="27642" x="949325" y="4475163"/>
          <p14:tracePt t="27650" x="958850" y="4456113"/>
          <p14:tracePt t="27658" x="977900" y="4438650"/>
          <p14:tracePt t="27665" x="985838" y="4419600"/>
          <p14:tracePt t="27673" x="995363" y="4402138"/>
          <p14:tracePt t="27682" x="1004888" y="4383088"/>
          <p14:tracePt t="27687" x="1014413" y="4365625"/>
          <p14:tracePt t="27696" x="1014413" y="4346575"/>
          <p14:tracePt t="27702" x="1022350" y="4337050"/>
          <p14:tracePt t="27710" x="1031875" y="4319588"/>
          <p14:tracePt t="27719" x="1041400" y="4300538"/>
          <p14:tracePt t="27726" x="1050925" y="4292600"/>
          <p14:tracePt t="27733" x="1058863" y="4273550"/>
          <p14:tracePt t="27749" x="1068388" y="4256088"/>
          <p14:tracePt t="27756" x="1077913" y="4246563"/>
          <p14:tracePt t="27765" x="1077913" y="4227513"/>
          <p14:tracePt t="27779" x="1087438" y="4227513"/>
          <p14:tracePt t="27786" x="1087438" y="4219575"/>
          <p14:tracePt t="27880" x="1087438" y="4210050"/>
          <p14:tracePt t="27931" x="1096963" y="4210050"/>
          <p14:tracePt t="27939" x="1104900" y="4210050"/>
          <p14:tracePt t="27946" x="1114425" y="4210050"/>
          <p14:tracePt t="27953" x="1114425" y="4219575"/>
          <p14:tracePt t="27962" x="1133475" y="4237038"/>
          <p14:tracePt t="27969" x="1141413" y="4246563"/>
          <p14:tracePt t="27977" x="1150938" y="4256088"/>
          <p14:tracePt t="27985" x="1169988" y="4283075"/>
          <p14:tracePt t="27992" x="1177925" y="4300538"/>
          <p14:tracePt t="28000" x="1187450" y="4319588"/>
          <p14:tracePt t="28006" x="1196975" y="4346575"/>
          <p14:tracePt t="28015" x="1206500" y="4373563"/>
          <p14:tracePt t="28022" x="1214438" y="4410075"/>
          <p14:tracePt t="28030" x="1214438" y="4419600"/>
          <p14:tracePt t="28037" x="1223963" y="4456113"/>
          <p14:tracePt t="28044" x="1233488" y="4492625"/>
          <p14:tracePt t="28052" x="1243013" y="4538663"/>
          <p14:tracePt t="28061" x="1260475" y="4602163"/>
          <p14:tracePt t="28070" x="1270000" y="4638675"/>
          <p14:tracePt t="28076" x="1270000" y="4694238"/>
          <p14:tracePt t="28083" x="1279525" y="4757738"/>
          <p14:tracePt t="28091" x="1279525" y="4830763"/>
          <p14:tracePt t="28099" x="1287463" y="4884738"/>
          <p14:tracePt t="28106" x="1316038" y="4949825"/>
          <p14:tracePt t="28115" x="1316038" y="4995863"/>
          <p14:tracePt t="28121" x="1323975" y="5032375"/>
          <p14:tracePt t="28128" x="1333500" y="5068888"/>
          <p14:tracePt t="28136" x="1333500" y="5095875"/>
          <p14:tracePt t="28144" x="1333500" y="5122863"/>
          <p14:tracePt t="28151" x="1343025" y="5132388"/>
          <p14:tracePt t="28160" x="1343025" y="5141913"/>
          <p14:tracePt t="28166" x="1343025" y="5149850"/>
          <p14:tracePt t="28183" x="1352550" y="5159375"/>
          <p14:tracePt t="28190" x="1352550" y="5178425"/>
          <p14:tracePt t="28198" x="1352550" y="5186363"/>
          <p14:tracePt t="28205" x="1360488" y="5195888"/>
          <p14:tracePt t="28220" x="1360488" y="5205413"/>
          <p14:tracePt t="28228" x="1370013" y="5205413"/>
          <p14:tracePt t="28235" x="1370013" y="5214938"/>
          <p14:tracePt t="28250" x="1379538" y="5214938"/>
          <p14:tracePt t="28258" x="1397000" y="5222875"/>
          <p14:tracePt t="28266" x="1416050" y="5232400"/>
          <p14:tracePt t="28274" x="1452563" y="5259388"/>
          <p14:tracePt t="28282" x="1498600" y="5278438"/>
          <p14:tracePt t="28288" x="1543050" y="5287963"/>
          <p14:tracePt t="28296" x="1589088" y="5305425"/>
          <p14:tracePt t="28303" x="1617663" y="5314950"/>
          <p14:tracePt t="28311" x="1644650" y="5324475"/>
          <p14:tracePt t="28320" x="1698625" y="5332413"/>
          <p14:tracePt t="28326" x="1763713" y="5332413"/>
          <p14:tracePt t="28334" x="1800225" y="5332413"/>
          <p14:tracePt t="28342" x="1854200" y="5332413"/>
          <p14:tracePt t="28349" x="1954213" y="5314950"/>
          <p14:tracePt t="28357" x="2009775" y="5305425"/>
          <p14:tracePt t="28365" x="2082800" y="5295900"/>
          <p14:tracePt t="28372" x="2182813" y="5251450"/>
          <p14:tracePt t="28381" x="2247900" y="5222875"/>
          <p14:tracePt t="28387" x="2328863" y="5195888"/>
          <p14:tracePt t="28395" x="2393950" y="5159375"/>
          <p14:tracePt t="28402" x="2438400" y="5113338"/>
          <p14:tracePt t="28410" x="2503488" y="5076825"/>
          <p14:tracePt t="28417" x="2547938" y="5022850"/>
          <p14:tracePt t="28426" x="2630488" y="4986338"/>
          <p14:tracePt t="28433" x="2667000" y="4930775"/>
          <p14:tracePt t="28441" x="2740025" y="4867275"/>
          <p14:tracePt t="28448" x="2805113" y="4811713"/>
          <p14:tracePt t="28455" x="2886075" y="4757738"/>
          <p14:tracePt t="28465" x="2932113" y="4711700"/>
          <p14:tracePt t="28471" x="2968625" y="4694238"/>
          <p14:tracePt t="28479" x="3014663" y="4648200"/>
          <p14:tracePt t="28486" x="3060700" y="4611688"/>
          <p14:tracePt t="28493" x="3105150" y="4575175"/>
          <p14:tracePt t="28501" x="3170238" y="4538663"/>
          <p14:tracePt t="28509" x="3197225" y="4511675"/>
          <p14:tracePt t="28516" x="3233738" y="4492625"/>
          <p14:tracePt t="28523" x="3260725" y="4475163"/>
          <p14:tracePt t="28532" x="3297238" y="4410075"/>
          <p14:tracePt t="28539" x="3343275" y="4365625"/>
          <p14:tracePt t="28548" x="3398838" y="4300538"/>
          <p14:tracePt t="28554" x="3435350" y="4256088"/>
          <p14:tracePt t="28562" x="3489325" y="4200525"/>
          <p14:tracePt t="28569" x="3508375" y="4173538"/>
          <p14:tracePt t="28577" x="3525838" y="4154488"/>
          <p14:tracePt t="28586" x="3544888" y="4127500"/>
          <p14:tracePt t="28593" x="3562350" y="4110038"/>
          <p14:tracePt t="28600" x="3581400" y="4090988"/>
          <p14:tracePt t="28607" x="3617913" y="4073525"/>
          <p14:tracePt t="28616" x="3671888" y="4064000"/>
          <p14:tracePt t="28623" x="3698875" y="4027488"/>
          <p14:tracePt t="28632" x="3717925" y="4017963"/>
          <p14:tracePt t="28638" x="3754438" y="4008438"/>
          <p14:tracePt t="28646" x="3763963" y="4008438"/>
          <p14:tracePt t="28653" x="3773488" y="4008438"/>
          <p14:tracePt t="28661" x="3790950" y="4000500"/>
          <p14:tracePt t="28668" x="3800475" y="4000500"/>
          <p14:tracePt t="28676" x="3817938" y="4000500"/>
          <p14:tracePt t="28684" x="3836988" y="4000500"/>
          <p14:tracePt t="28692" x="3854450" y="4000500"/>
          <p14:tracePt t="28699" x="3863975" y="4000500"/>
          <p14:tracePt t="28706" x="3883025" y="4000500"/>
          <p14:tracePt t="28715" x="3900488" y="4008438"/>
          <p14:tracePt t="28722" x="3919538" y="4017963"/>
          <p14:tracePt t="28730" x="3927475" y="4027488"/>
          <p14:tracePt t="28737" x="3946525" y="4027488"/>
          <p14:tracePt t="28745" x="3956050" y="4044950"/>
          <p14:tracePt t="28752" x="3956050" y="4054475"/>
          <p14:tracePt t="28760" x="3963988" y="4073525"/>
          <p14:tracePt t="28767" x="3973513" y="4100513"/>
          <p14:tracePt t="28775" x="4000500" y="4117975"/>
          <p14:tracePt t="28783" x="4019550" y="4137025"/>
          <p14:tracePt t="28790" x="4019550" y="4146550"/>
          <p14:tracePt t="28800" x="4019550" y="4154488"/>
          <p14:tracePt t="28805" x="4029075" y="4173538"/>
          <p14:tracePt t="28814" x="4029075" y="4183063"/>
          <p14:tracePt t="28821" x="4037013" y="4210050"/>
          <p14:tracePt t="28828" x="4046538" y="4227513"/>
          <p14:tracePt t="28835" x="4056063" y="4246563"/>
          <p14:tracePt t="28844" x="4056063" y="4264025"/>
          <p14:tracePt t="28852" x="4065588" y="4283075"/>
          <p14:tracePt t="28859" x="4065588" y="4319588"/>
          <p14:tracePt t="28867" x="4073525" y="4356100"/>
          <p14:tracePt t="28874" x="4083050" y="4410075"/>
          <p14:tracePt t="28882" x="4083050" y="4429125"/>
          <p14:tracePt t="28889" x="4083050" y="4456113"/>
          <p14:tracePt t="28898" x="4083050" y="4483100"/>
          <p14:tracePt t="28904" x="4083050" y="4502150"/>
          <p14:tracePt t="28913" x="4083050" y="4519613"/>
          <p14:tracePt t="28919" x="4083050" y="4538663"/>
          <p14:tracePt t="28927" x="4083050" y="4565650"/>
          <p14:tracePt t="28934" x="4083050" y="4575175"/>
          <p14:tracePt t="28943" x="4083050" y="4592638"/>
          <p14:tracePt t="28949" x="4083050" y="4602163"/>
          <p14:tracePt t="28966" x="4083050" y="4611688"/>
          <p14:tracePt t="28973" x="4083050" y="4629150"/>
          <p14:tracePt t="28981" x="4083050" y="4657725"/>
          <p14:tracePt t="28988" x="4083050" y="4694238"/>
          <p14:tracePt t="28996" x="4083050" y="4748213"/>
          <p14:tracePt t="29003" x="4083050" y="4767263"/>
          <p14:tracePt t="29010" x="4083050" y="4775200"/>
          <p14:tracePt t="29018" x="4083050" y="4784725"/>
          <p14:tracePt t="29026" x="4083050" y="4803775"/>
          <p14:tracePt t="29033" x="4083050" y="4811713"/>
          <p14:tracePt t="29041" x="4083050" y="4830763"/>
          <p14:tracePt t="29049" x="4083050" y="4848225"/>
          <p14:tracePt t="29056" x="4083050" y="4867275"/>
          <p14:tracePt t="29064" x="4083050" y="4894263"/>
          <p14:tracePt t="29072" x="4092575" y="4913313"/>
          <p14:tracePt t="29081" x="4092575" y="4930775"/>
          <p14:tracePt t="29087" x="4092575" y="4959350"/>
          <p14:tracePt t="29094" x="4102100" y="5003800"/>
          <p14:tracePt t="29101" x="4102100" y="5032375"/>
          <p14:tracePt t="29110" x="4110038" y="5076825"/>
          <p14:tracePt t="29117" x="4110038" y="5086350"/>
          <p14:tracePt t="29125" x="4110038" y="5122863"/>
          <p14:tracePt t="29133" x="4119563" y="5149850"/>
          <p14:tracePt t="29140" x="4119563" y="5168900"/>
          <p14:tracePt t="29148" x="4129088" y="5195888"/>
          <p14:tracePt t="29155" x="4129088" y="5241925"/>
          <p14:tracePt t="29164" x="4129088" y="5268913"/>
          <p14:tracePt t="29171" x="4138613" y="5287963"/>
          <p14:tracePt t="29178" x="4138613" y="5314950"/>
          <p14:tracePt t="29185" x="4156075" y="5332413"/>
          <p14:tracePt t="29194" x="4156075" y="5341938"/>
          <p14:tracePt t="29200" x="4156075" y="5351463"/>
          <p14:tracePt t="29209" x="4156075" y="5360988"/>
          <p14:tracePt t="29262" x="4156075" y="5368925"/>
          <p14:tracePt t="30366" x="4211638" y="5351463"/>
          <p14:tracePt t="30374" x="4311650" y="5324475"/>
          <p14:tracePt t="30381" x="4403725" y="5295900"/>
          <p14:tracePt t="30389" x="4467225" y="5287963"/>
          <p14:tracePt t="30397" x="4513263" y="5259388"/>
          <p14:tracePt t="30404" x="4567238" y="5259388"/>
          <p14:tracePt t="30412" x="4649788" y="5251450"/>
          <p14:tracePt t="30419" x="4722813" y="5251450"/>
          <p14:tracePt t="30426" x="4832350" y="5251450"/>
          <p14:tracePt t="30434" x="4924425" y="5259388"/>
          <p14:tracePt t="30443" x="5005388" y="5278438"/>
          <p14:tracePt t="30449" x="5078413" y="5295900"/>
          <p14:tracePt t="30458" x="5143500" y="5324475"/>
          <p14:tracePt t="30465" x="5216525" y="5332413"/>
          <p14:tracePt t="30473" x="5260975" y="5351463"/>
          <p14:tracePt t="30481" x="5326063" y="5368925"/>
          <p14:tracePt t="30488" x="5370513" y="5387975"/>
          <p14:tracePt t="30497" x="5399088" y="5405438"/>
          <p14:tracePt t="30503" x="5445125" y="5424488"/>
          <p14:tracePt t="30510" x="5518150" y="5441950"/>
          <p14:tracePt t="30518" x="5562600" y="5461000"/>
          <p14:tracePt t="30526" x="5608638" y="5470525"/>
          <p14:tracePt t="30536" x="5635625" y="5470525"/>
          <p14:tracePt t="30541" x="5664200" y="5470525"/>
          <p14:tracePt t="30549" x="5737225" y="5461000"/>
          <p14:tracePt t="30556" x="5791200" y="5451475"/>
          <p14:tracePt t="30564" x="5854700" y="5424488"/>
          <p14:tracePt t="30572" x="5929313" y="5414963"/>
          <p14:tracePt t="30581" x="5992813" y="5378450"/>
          <p14:tracePt t="30587" x="6056313" y="5341938"/>
          <p14:tracePt t="30594" x="6138863" y="5295900"/>
          <p14:tracePt t="30601" x="6192838" y="5259388"/>
          <p14:tracePt t="30610" x="6221413" y="5241925"/>
          <p14:tracePt t="30617" x="6248400" y="5222875"/>
          <p14:tracePt t="30625" x="6284913" y="5205413"/>
          <p14:tracePt t="30632" x="6311900" y="5178425"/>
          <p14:tracePt t="30640" x="6357938" y="5159375"/>
          <p14:tracePt t="30648" x="6384925" y="5149850"/>
          <p14:tracePt t="30655" x="6411913" y="5149850"/>
          <p14:tracePt t="30664" x="6440488" y="5149850"/>
          <p14:tracePt t="30669" x="6477000" y="5149850"/>
          <p14:tracePt t="30678" x="6494463" y="5149850"/>
          <p14:tracePt t="30685" x="6530975" y="5168900"/>
          <p14:tracePt t="30693" x="6559550" y="5178425"/>
          <p14:tracePt t="30700" x="6577013" y="5205413"/>
          <p14:tracePt t="30709" x="6596063" y="5214938"/>
          <p14:tracePt t="30717" x="6613525" y="5222875"/>
          <p14:tracePt t="30724" x="6623050" y="5222875"/>
          <p14:tracePt t="30746" x="6623050" y="5232400"/>
          <p14:tracePt t="31218" x="6623050" y="5251450"/>
          <p14:tracePt t="31225" x="6623050" y="5268913"/>
          <p14:tracePt t="31232" x="6623050" y="5287963"/>
          <p14:tracePt t="31241" x="6623050" y="5332413"/>
          <p14:tracePt t="31248" x="6623050" y="5387975"/>
          <p14:tracePt t="31256" x="6623050" y="5441950"/>
          <p14:tracePt t="31264" x="6604000" y="5514975"/>
          <p14:tracePt t="31271" x="6613525" y="5607050"/>
          <p14:tracePt t="31280" x="6613525" y="5734050"/>
          <p14:tracePt t="31286" x="6613525" y="5862638"/>
          <p14:tracePt t="31294" x="6623050" y="5981700"/>
          <p14:tracePt t="31301" x="6640513" y="6072188"/>
          <p14:tracePt t="31309" x="6640513" y="6181725"/>
          <p14:tracePt t="31316" x="6650038" y="6246813"/>
          <p14:tracePt t="31324" x="6659563" y="6300788"/>
          <p14:tracePt t="31332" x="6677025" y="6392863"/>
          <p14:tracePt t="31339" x="6713538" y="6456363"/>
          <p14:tracePt t="31347" x="6723063" y="6519863"/>
          <p14:tracePt t="31355" x="6742113" y="6611938"/>
          <p14:tracePt t="31363" x="6750050" y="6656388"/>
          <p14:tracePt t="31370" x="6759575" y="6692900"/>
          <p14:tracePt t="31377" x="6769100" y="6721475"/>
          <p14:tracePt t="31393" x="6769100" y="6729413"/>
          <p14:tracePt t="31773" x="6750050" y="6721475"/>
          <p14:tracePt t="31780" x="6696075" y="6711950"/>
          <p14:tracePt t="31788" x="6632575" y="6684963"/>
          <p14:tracePt t="31796" x="6586538" y="6665913"/>
          <p14:tracePt t="31803" x="6523038" y="6638925"/>
          <p14:tracePt t="31811" x="6477000" y="6619875"/>
          <p14:tracePt t="31818" x="6421438" y="6592888"/>
          <p14:tracePt t="31826" x="6375400" y="6583363"/>
          <p14:tracePt t="31833" x="6330950" y="6556375"/>
          <p14:tracePt t="31841" x="6284913" y="6546850"/>
          <p14:tracePt t="31850" x="6248400" y="6538913"/>
          <p14:tracePt t="31855" x="6165850" y="6510338"/>
          <p14:tracePt t="31865" x="6119813" y="6492875"/>
          <p14:tracePt t="31881" x="6065838" y="6456363"/>
          <p14:tracePt t="31888" x="6046788" y="6456363"/>
          <p14:tracePt t="31896" x="6010275" y="6446838"/>
          <p14:tracePt t="31902" x="5983288" y="6437313"/>
          <p14:tracePt t="31910" x="5956300" y="6419850"/>
          <p14:tracePt t="31916" x="5919788" y="6410325"/>
          <p14:tracePt t="31924" x="5900738" y="6410325"/>
          <p14:tracePt t="31933" x="5883275" y="6400800"/>
          <p14:tracePt t="31939" x="5864225" y="6392863"/>
          <p14:tracePt t="31947" x="5837238" y="6392863"/>
          <p14:tracePt t="31954" x="5827713" y="6383338"/>
          <p14:tracePt t="31963" x="5818188" y="6383338"/>
          <p14:tracePt t="31970" x="5810250" y="6373813"/>
          <p14:tracePt t="31985" x="5800725" y="6373813"/>
          <p14:tracePt t="32054" x="5800725" y="6364288"/>
          <p14:tracePt t="32062" x="5791200" y="6364288"/>
          <p14:tracePt t="32069" x="5781675" y="6364288"/>
          <p14:tracePt t="32077" x="5764213" y="6356350"/>
          <p14:tracePt t="32084" x="5745163" y="6356350"/>
          <p14:tracePt t="32092" x="5727700" y="6346825"/>
          <p14:tracePt t="32099" x="5691188" y="6346825"/>
          <p14:tracePt t="32106" x="5672138" y="6346825"/>
          <p14:tracePt t="32115" x="5664200" y="6337300"/>
          <p14:tracePt t="32123" x="5645150" y="6337300"/>
          <p14:tracePt t="32130" x="5627688" y="6337300"/>
          <p14:tracePt t="32138" x="5618163" y="6327775"/>
          <p14:tracePt t="32153" x="5608638" y="6327775"/>
          <p14:tracePt t="32160" x="5599113" y="6327775"/>
          <p14:tracePt t="32175" x="5591175" y="6327775"/>
          <p14:tracePt t="32395" x="5635625" y="6300788"/>
          <p14:tracePt t="32403" x="5691188" y="6291263"/>
          <p14:tracePt t="32412" x="5764213" y="6283325"/>
          <p14:tracePt t="32418" x="5846763" y="6283325"/>
          <p14:tracePt t="32426" x="5919788" y="6264275"/>
          <p14:tracePt t="32434" x="6010275" y="6254750"/>
          <p14:tracePt t="32441" x="6111875" y="6237288"/>
          <p14:tracePt t="32449" x="6165850" y="6237288"/>
          <p14:tracePt t="32457" x="6238875" y="6237288"/>
          <p14:tracePt t="32464" x="6275388" y="6237288"/>
          <p14:tracePt t="32472" x="6321425" y="6237288"/>
          <p14:tracePt t="32480" x="6357938" y="6237288"/>
          <p14:tracePt t="32487" x="6430963" y="6237288"/>
          <p14:tracePt t="32496" x="6477000" y="6218238"/>
          <p14:tracePt t="32503" x="6513513" y="6218238"/>
          <p14:tracePt t="32510" x="6559550" y="6218238"/>
          <p14:tracePt t="32517" x="6613525" y="6218238"/>
          <p14:tracePt t="32526" x="6632575" y="6218238"/>
          <p14:tracePt t="32532" x="6650038" y="6218238"/>
          <p14:tracePt t="32540" x="6669088" y="6218238"/>
          <p14:tracePt t="32563" x="6669088" y="6210300"/>
          <p14:tracePt t="32571" x="6677025" y="6210300"/>
          <p14:tracePt t="32586" x="6686550" y="6210300"/>
          <p14:tracePt t="32594" x="6713538" y="6210300"/>
          <p14:tracePt t="32601" x="6732588" y="6210300"/>
          <p14:tracePt t="32609" x="6786563" y="6210300"/>
          <p14:tracePt t="32616" x="6832600" y="6210300"/>
          <p14:tracePt t="32624" x="6859588" y="6200775"/>
          <p14:tracePt t="32631" x="6905625" y="6200775"/>
          <p14:tracePt t="32639" x="6961188" y="6200775"/>
          <p14:tracePt t="32647" x="6988175" y="6200775"/>
          <p14:tracePt t="32654" x="7034213" y="6210300"/>
          <p14:tracePt t="32663" x="7070725" y="6237288"/>
          <p14:tracePt t="32670" x="7107238" y="6246813"/>
          <p14:tracePt t="32677" x="7161213" y="6246813"/>
          <p14:tracePt t="32684" x="7197725" y="6254750"/>
          <p14:tracePt t="32693" x="7243763" y="6254750"/>
          <p14:tracePt t="32699" x="7270750" y="6264275"/>
          <p14:tracePt t="32708" x="7299325" y="6273800"/>
          <p14:tracePt t="32716" x="7343775" y="6273800"/>
          <p14:tracePt t="32723" x="7362825" y="6283325"/>
          <p14:tracePt t="32730" x="7389813" y="6291263"/>
          <p14:tracePt t="32738" x="7408863" y="6291263"/>
          <p14:tracePt t="32746" x="7426325" y="6300788"/>
          <p14:tracePt t="32762" x="7435850" y="6310313"/>
          <p14:tracePt t="33035" x="7362825" y="6319838"/>
          <p14:tracePt t="33042" x="7262813" y="6337300"/>
          <p14:tracePt t="33049" x="7170738" y="6346825"/>
          <p14:tracePt t="33057" x="7088188" y="6373813"/>
          <p14:tracePt t="33064" x="7051675" y="6383338"/>
          <p14:tracePt t="33073" x="7007225" y="6392863"/>
          <p14:tracePt t="33080" x="6932613" y="6392863"/>
          <p14:tracePt t="33088" x="6869113" y="6410325"/>
          <p14:tracePt t="33096" x="6815138" y="6419850"/>
          <p14:tracePt t="33103" x="6769100" y="6419850"/>
          <p14:tracePt t="33110" x="6713538" y="6419850"/>
          <p14:tracePt t="33118" x="6677025" y="6419850"/>
          <p14:tracePt t="33126" x="6623050" y="6419850"/>
          <p14:tracePt t="33133" x="6540500" y="6429375"/>
          <p14:tracePt t="33141" x="6448425" y="6429375"/>
          <p14:tracePt t="33148" x="6394450" y="6429375"/>
          <p14:tracePt t="33156" x="6348413" y="6419850"/>
          <p14:tracePt t="33163" x="6311900" y="6419850"/>
          <p14:tracePt t="33172" x="6284913" y="6410325"/>
          <p14:tracePt t="33179" x="6265863" y="6410325"/>
          <p14:tracePt t="33186" x="6248400" y="6400800"/>
          <p14:tracePt t="33195" x="6229350" y="6400800"/>
          <p14:tracePt t="33202" x="6211888" y="6392863"/>
          <p14:tracePt t="33209" x="6202363" y="6392863"/>
          <p14:tracePt t="33217" x="6184900" y="6373813"/>
          <p14:tracePt t="33224" x="6175375" y="6364288"/>
          <p14:tracePt t="33232" x="6148388" y="6364288"/>
          <p14:tracePt t="33240" x="6129338" y="6356350"/>
          <p14:tracePt t="33248" x="6119813" y="6346825"/>
          <p14:tracePt t="33255" x="6111875" y="6346825"/>
          <p14:tracePt t="33262" x="6111875" y="6337300"/>
          <p14:tracePt t="33279" x="6102350" y="6337300"/>
          <p14:tracePt t="33295" x="6092825" y="6327775"/>
          <p14:tracePt t="33300" x="6083300" y="6327775"/>
          <p14:tracePt t="33308" x="6083300" y="6319838"/>
          <p14:tracePt t="33315" x="6075363" y="6319838"/>
          <p14:tracePt t="33324" x="6065838" y="6310313"/>
          <p14:tracePt t="33332" x="6046788" y="6310313"/>
          <p14:tracePt t="33339" x="6029325" y="6283325"/>
          <p14:tracePt t="33346" x="5983288" y="6264275"/>
          <p14:tracePt t="33354" x="5983288" y="6254750"/>
          <p14:tracePt t="33362" x="5965825" y="6246813"/>
          <p14:tracePt t="33369" x="5956300" y="6237288"/>
          <p14:tracePt t="33376" x="5946775" y="6237288"/>
          <p14:tracePt t="33384" x="5946775" y="6218238"/>
          <p14:tracePt t="33392" x="5937250" y="6218238"/>
          <p14:tracePt t="33399" x="5929313" y="6210300"/>
          <p14:tracePt t="33407" x="5919788" y="6200775"/>
          <p14:tracePt t="33415" x="5919788" y="6191250"/>
          <p14:tracePt t="33423" x="5910263" y="6181725"/>
          <p14:tracePt t="33430" x="5910263" y="6173788"/>
          <p14:tracePt t="33437" x="5900738" y="6173788"/>
          <p14:tracePt t="33453" x="5891213" y="6173788"/>
          <p14:tracePt t="33462" x="5891213" y="6164263"/>
          <p14:tracePt t="33482" x="5883275" y="6154738"/>
          <p14:tracePt t="33513" x="5883275" y="6145213"/>
          <p14:tracePt t="33521" x="5873750" y="6145213"/>
          <p14:tracePt t="33536" x="5873750" y="6137275"/>
          <p14:tracePt t="33597" x="5873750" y="6127750"/>
          <p14:tracePt t="33620" x="5873750" y="6118225"/>
          <p14:tracePt t="33651" x="5873750" y="6108700"/>
          <p14:tracePt t="33658" x="5873750" y="6100763"/>
          <p14:tracePt t="33665" x="5873750" y="6091238"/>
          <p14:tracePt t="33673" x="5873750" y="6072188"/>
          <p14:tracePt t="33680" x="5873750" y="6064250"/>
          <p14:tracePt t="33688" x="5873750" y="6054725"/>
          <p14:tracePt t="33696" x="5873750" y="6035675"/>
          <p14:tracePt t="33704" x="5873750" y="6018213"/>
          <p14:tracePt t="33712" x="5883275" y="6008688"/>
          <p14:tracePt t="33719" x="5883275" y="5991225"/>
          <p14:tracePt t="33726" x="5883275" y="5981700"/>
          <p14:tracePt t="33734" x="5891213" y="5962650"/>
          <p14:tracePt t="33742" x="5900738" y="5945188"/>
          <p14:tracePt t="33748" x="5910263" y="5926138"/>
          <p14:tracePt t="33757" x="5919788" y="5899150"/>
          <p14:tracePt t="33764" x="5937250" y="5881688"/>
          <p14:tracePt t="33772" x="5956300" y="5843588"/>
          <p14:tracePt t="33780" x="5973763" y="5826125"/>
          <p14:tracePt t="33787" x="5983288" y="5816600"/>
          <p14:tracePt t="33796" x="5983288" y="5807075"/>
          <p14:tracePt t="33802" x="6002338" y="5780088"/>
          <p14:tracePt t="33812" x="6019800" y="5753100"/>
          <p14:tracePt t="33817" x="6029325" y="5726113"/>
          <p14:tracePt t="33826" x="6029325" y="5716588"/>
          <p14:tracePt t="33832" x="6038850" y="5697538"/>
          <p14:tracePt t="33841" x="6038850" y="5689600"/>
          <p14:tracePt t="33847" x="6046788" y="5680075"/>
          <p14:tracePt t="33863" x="6046788" y="5670550"/>
          <p14:tracePt t="33879" x="6056313" y="5661025"/>
          <p14:tracePt t="33886" x="6056313" y="5653088"/>
          <p14:tracePt t="33896" x="6065838" y="5643563"/>
          <p14:tracePt t="33901" x="6075363" y="5634038"/>
          <p14:tracePt t="33910" x="6075363" y="5624513"/>
          <p14:tracePt t="33916" x="6083300" y="5607050"/>
          <p14:tracePt t="33924" x="6092825" y="5607050"/>
          <p14:tracePt t="33933" x="6102350" y="5597525"/>
          <p14:tracePt t="33939" x="6111875" y="5580063"/>
          <p14:tracePt t="33947" x="6119813" y="5561013"/>
          <p14:tracePt t="33954" x="6138863" y="5543550"/>
          <p14:tracePt t="33963" x="6148388" y="5524500"/>
          <p14:tracePt t="33969" x="6156325" y="5487988"/>
          <p14:tracePt t="33979" x="6175375" y="5478463"/>
          <p14:tracePt t="33984" x="6184900" y="5461000"/>
          <p14:tracePt t="33993" x="6184900" y="5441950"/>
          <p14:tracePt t="34000" x="6192838" y="5441950"/>
          <p14:tracePt t="34007" x="6192838" y="5434013"/>
          <p14:tracePt t="34046" x="6192838" y="5424488"/>
          <p14:tracePt t="34069" x="6202363" y="5414963"/>
          <p14:tracePt t="34076" x="6202363" y="5405438"/>
          <p14:tracePt t="34083" x="6211888" y="5387975"/>
          <p14:tracePt t="34091" x="6221413" y="5368925"/>
          <p14:tracePt t="34098" x="6238875" y="5351463"/>
          <p14:tracePt t="34106" x="6257925" y="5324475"/>
          <p14:tracePt t="34114" x="6284913" y="5278438"/>
          <p14:tracePt t="34122" x="6294438" y="5259388"/>
          <p14:tracePt t="34129" x="6321425" y="5214938"/>
          <p14:tracePt t="34137" x="6357938" y="5178425"/>
          <p14:tracePt t="34145" x="6384925" y="5149850"/>
          <p14:tracePt t="34152" x="6403975" y="5122863"/>
          <p14:tracePt t="34161" x="6457950" y="5040313"/>
          <p14:tracePt t="34167" x="6486525" y="5013325"/>
          <p14:tracePt t="34175" x="6540500" y="4967288"/>
          <p14:tracePt t="34182" x="6586538" y="4940300"/>
          <p14:tracePt t="34190" x="6632575" y="4903788"/>
          <p14:tracePt t="34199" x="6650038" y="4894263"/>
          <p14:tracePt t="34206" x="6677025" y="4867275"/>
          <p14:tracePt t="34212" x="6705600" y="4857750"/>
          <p14:tracePt t="34229" x="6723063" y="4848225"/>
          <p14:tracePt t="34235" x="6742113" y="4848225"/>
          <p14:tracePt t="34245" x="6759575" y="4840288"/>
          <p14:tracePt t="34250" x="6778625" y="4840288"/>
          <p14:tracePt t="34259" x="6796088" y="4840288"/>
          <p14:tracePt t="34266" x="6805613" y="4830763"/>
          <p14:tracePt t="34274" x="6815138" y="4830763"/>
          <p14:tracePt t="34290" x="6823075" y="4830763"/>
          <p14:tracePt t="34320" x="6832600" y="4830763"/>
          <p14:tracePt t="34334" x="6842125" y="4830763"/>
          <p14:tracePt t="34410" x="6851650" y="4840288"/>
          <p14:tracePt t="34426" x="6851650" y="4848225"/>
          <p14:tracePt t="34441" x="6851650" y="4857750"/>
          <p14:tracePt t="34463" x="6851650" y="4876800"/>
          <p14:tracePt t="34471" x="6851650" y="4894263"/>
          <p14:tracePt t="34479" x="6851650" y="4903788"/>
          <p14:tracePt t="34486" x="6851650" y="4922838"/>
          <p14:tracePt t="34495" x="6832600" y="4949825"/>
          <p14:tracePt t="34502" x="6823075" y="4967288"/>
          <p14:tracePt t="34509" x="6805613" y="4995863"/>
          <p14:tracePt t="34517" x="6769100" y="5059363"/>
          <p14:tracePt t="34525" x="6750050" y="5086350"/>
          <p14:tracePt t="34533" x="6705600" y="5122863"/>
          <p14:tracePt t="34539" x="6669088" y="5168900"/>
          <p14:tracePt t="34548" x="6632575" y="5205413"/>
          <p14:tracePt t="34555" x="6604000" y="5232400"/>
          <p14:tracePt t="34562" x="6586538" y="5259388"/>
          <p14:tracePt t="34569" x="6559550" y="5287963"/>
          <p14:tracePt t="34578" x="6530975" y="5314950"/>
          <p14:tracePt t="34586" x="6494463" y="5341938"/>
          <p14:tracePt t="34594" x="6467475" y="5368925"/>
          <p14:tracePt t="34600" x="6448425" y="5387975"/>
          <p14:tracePt t="34608" x="6421438" y="5405438"/>
          <p14:tracePt t="34615" x="6384925" y="5441950"/>
          <p14:tracePt t="34623" x="6367463" y="5461000"/>
          <p14:tracePt t="34631" x="6321425" y="5470525"/>
          <p14:tracePt t="34639" x="6294438" y="5487988"/>
          <p14:tracePt t="34646" x="6265863" y="5514975"/>
          <p14:tracePt t="34654" x="6229350" y="5543550"/>
          <p14:tracePt t="34661" x="6211888" y="5561013"/>
          <p14:tracePt t="34669" x="6192838" y="5580063"/>
          <p14:tracePt t="34677" x="6165850" y="5597525"/>
          <p14:tracePt t="34684" x="6129338" y="5634038"/>
          <p14:tracePt t="34692" x="6102350" y="5653088"/>
          <p14:tracePt t="34699" x="6083300" y="5661025"/>
          <p14:tracePt t="34707" x="6065838" y="5670550"/>
          <p14:tracePt t="34715" x="6056313" y="5680075"/>
          <p14:tracePt t="34722" x="6038850" y="5689600"/>
          <p14:tracePt t="34729" x="6029325" y="5697538"/>
          <p14:tracePt t="34737" x="6019800" y="5697538"/>
          <p14:tracePt t="34745" x="6002338" y="5697538"/>
          <p14:tracePt t="34762" x="5973763" y="5697538"/>
          <p14:tracePt t="34768" x="5965825" y="5697538"/>
          <p14:tracePt t="34775" x="5956300" y="5697538"/>
          <p14:tracePt t="34782" x="5946775" y="5697538"/>
          <p14:tracePt t="34791" x="5937250" y="5697538"/>
          <p14:tracePt t="34797" x="5919788" y="5697538"/>
          <p14:tracePt t="34806" x="5900738" y="5697538"/>
          <p14:tracePt t="34813" x="5883275" y="5689600"/>
          <p14:tracePt t="34821" x="5883275" y="5680075"/>
          <p14:tracePt t="34829" x="5864225" y="5661025"/>
          <p14:tracePt t="34836" x="5854700" y="5653088"/>
          <p14:tracePt t="34845" x="5827713" y="5634038"/>
          <p14:tracePt t="34851" x="5818188" y="5616575"/>
          <p14:tracePt t="34859" x="5810250" y="5597525"/>
          <p14:tracePt t="34868" x="5800725" y="5580063"/>
          <p14:tracePt t="34873" x="5791200" y="5561013"/>
          <p14:tracePt t="34883" x="5781675" y="5551488"/>
          <p14:tracePt t="34889" x="5781675" y="5543550"/>
          <p14:tracePt t="34898" x="5773738" y="5543550"/>
          <p14:tracePt t="34904" x="5773738" y="5534025"/>
          <p14:tracePt t="34935" x="5773738" y="5524500"/>
          <p14:tracePt t="34988" x="5773738" y="5514975"/>
          <p14:tracePt t="35004" x="5773738" y="5497513"/>
          <p14:tracePt t="35011" x="5773738" y="5478463"/>
          <p14:tracePt t="35019" x="5773738" y="5434013"/>
          <p14:tracePt t="35027" x="5781675" y="5405438"/>
          <p14:tracePt t="35033" x="5800725" y="5378450"/>
          <p14:tracePt t="35041" x="5818188" y="5332413"/>
          <p14:tracePt t="35048" x="5846763" y="5305425"/>
          <p14:tracePt t="35058" x="5873750" y="5259388"/>
          <p14:tracePt t="35065" x="5900738" y="5205413"/>
          <p14:tracePt t="35071" x="5956300" y="5159375"/>
          <p14:tracePt t="35078" x="5973763" y="5132388"/>
          <p14:tracePt t="35087" x="6010275" y="5095875"/>
          <p14:tracePt t="35095" x="6056313" y="5049838"/>
          <p14:tracePt t="35102" x="6075363" y="5013325"/>
          <p14:tracePt t="35111" x="6119813" y="4967288"/>
          <p14:tracePt t="35117" x="6148388" y="4940300"/>
          <p14:tracePt t="35124" x="6175375" y="4913313"/>
          <p14:tracePt t="35132" x="6202363" y="4884738"/>
          <p14:tracePt t="35140" x="6229350" y="4857750"/>
          <p14:tracePt t="35148" x="6265863" y="4840288"/>
          <p14:tracePt t="35155" x="6302375" y="4803775"/>
          <p14:tracePt t="35162" x="6330950" y="4775200"/>
          <p14:tracePt t="35171" x="6367463" y="4748213"/>
          <p14:tracePt t="35178" x="6394450" y="4721225"/>
          <p14:tracePt t="35186" x="6448425" y="4665663"/>
          <p14:tracePt t="35194" x="6494463" y="4638675"/>
          <p14:tracePt t="35201" x="6540500" y="4584700"/>
          <p14:tracePt t="35209" x="6577013" y="4556125"/>
          <p14:tracePt t="35215" x="6604000" y="4519613"/>
          <p14:tracePt t="35223" x="6650038" y="4483100"/>
          <p14:tracePt t="35233" x="6705600" y="4438650"/>
          <p14:tracePt t="35238" x="6750050" y="4402138"/>
          <p14:tracePt t="35247" x="6796088" y="4365625"/>
          <p14:tracePt t="35254" x="6832600" y="4337050"/>
          <p14:tracePt t="35262" x="6859588" y="4310063"/>
          <p14:tracePt t="35269" x="6905625" y="4283075"/>
          <p14:tracePt t="35278" x="6951663" y="4227513"/>
          <p14:tracePt t="35284" x="6988175" y="4210050"/>
          <p14:tracePt t="35292" x="7015163" y="4191000"/>
          <p14:tracePt t="35299" x="7043738" y="4183063"/>
          <p14:tracePt t="35307" x="7088188" y="4154488"/>
          <p14:tracePt t="35314" x="7124700" y="4146550"/>
          <p14:tracePt t="35322" x="7153275" y="4137025"/>
          <p14:tracePt t="35331" x="7189788" y="4127500"/>
          <p14:tracePt t="35338" x="7226300" y="4117975"/>
          <p14:tracePt t="35345" x="7262813" y="4110038"/>
          <p14:tracePt t="35353" x="7326313" y="4090988"/>
          <p14:tracePt t="35361" x="7380288" y="4090988"/>
          <p14:tracePt t="35368" x="7426325" y="4090988"/>
          <p14:tracePt t="35377" x="7462838" y="4090988"/>
          <p14:tracePt t="35383" x="7481888" y="4090988"/>
          <p14:tracePt t="35391" x="7499350" y="4090988"/>
          <p14:tracePt t="35398" x="7518400" y="4090988"/>
          <p14:tracePt t="35406" x="7535863" y="4090988"/>
          <p14:tracePt t="35413" x="7554913" y="4090988"/>
          <p14:tracePt t="35422" x="7572375" y="4090988"/>
          <p14:tracePt t="35429" x="7600950" y="4090988"/>
          <p14:tracePt t="35437" x="7627938" y="4110038"/>
          <p14:tracePt t="35445" x="7654925" y="4110038"/>
          <p14:tracePt t="35452" x="7691438" y="4117975"/>
          <p14:tracePt t="35461" x="7727950" y="4137025"/>
          <p14:tracePt t="35467" x="7764463" y="4146550"/>
          <p14:tracePt t="35475" x="7791450" y="4164013"/>
          <p14:tracePt t="35481" x="7837488" y="4191000"/>
          <p14:tracePt t="35490" x="7883525" y="4210050"/>
          <p14:tracePt t="35497" x="7900988" y="4227513"/>
          <p14:tracePt t="35505" x="7920038" y="4264025"/>
          <p14:tracePt t="35512" x="7937500" y="4283075"/>
          <p14:tracePt t="35519" x="7947025" y="4310063"/>
          <p14:tracePt t="35528" x="7974013" y="4329113"/>
          <p14:tracePt t="35535" x="7983538" y="4346575"/>
          <p14:tracePt t="35544" x="8002588" y="4365625"/>
          <p14:tracePt t="35550" x="8010525" y="4392613"/>
          <p14:tracePt t="35559" x="8010525" y="4402138"/>
          <p14:tracePt t="35565" x="8020050" y="4438650"/>
          <p14:tracePt t="35574" x="8029575" y="4465638"/>
          <p14:tracePt t="35580" x="8039100" y="4483100"/>
          <p14:tracePt t="35589" x="8039100" y="4502150"/>
          <p14:tracePt t="35595" x="8047038" y="4511675"/>
          <p14:tracePt t="35604" x="8047038" y="4529138"/>
          <p14:tracePt t="35611" x="8056563" y="4538663"/>
          <p14:tracePt t="35619" x="8056563" y="4548188"/>
          <p14:tracePt t="35627" x="8056563" y="4565650"/>
          <p14:tracePt t="35634" x="8066088" y="4621213"/>
          <p14:tracePt t="35642" x="8066088" y="4657725"/>
          <p14:tracePt t="35649" x="8075613" y="4711700"/>
          <p14:tracePt t="35657" x="8075613" y="4748213"/>
          <p14:tracePt t="35664" x="8085138" y="4821238"/>
          <p14:tracePt t="35672" x="8085138" y="4867275"/>
          <p14:tracePt t="35681" x="8085138" y="4903788"/>
          <p14:tracePt t="35687" x="8085138" y="4959350"/>
          <p14:tracePt t="35696" x="8085138" y="5032375"/>
          <p14:tracePt t="35703" x="8085138" y="5086350"/>
          <p14:tracePt t="35711" x="8085138" y="5149850"/>
          <p14:tracePt t="35718" x="8085138" y="5205413"/>
          <p14:tracePt t="35727" x="8085138" y="5241925"/>
          <p14:tracePt t="35733" x="8085138" y="5268913"/>
          <p14:tracePt t="35741" x="8102600" y="5305425"/>
          <p14:tracePt t="35747" x="8102600" y="5332413"/>
          <p14:tracePt t="35756" x="8112125" y="5405438"/>
          <p14:tracePt t="35764" x="8121650" y="5461000"/>
          <p14:tracePt t="35771" x="8129588" y="5524500"/>
          <p14:tracePt t="35778" x="8148638" y="5561013"/>
          <p14:tracePt t="35786" x="8158163" y="5624513"/>
          <p14:tracePt t="35795" x="8166100" y="5661025"/>
          <p14:tracePt t="35801" x="8194675" y="5726113"/>
          <p14:tracePt t="35811" x="8202613" y="5770563"/>
          <p14:tracePt t="35815" x="8231188" y="5835650"/>
          <p14:tracePt t="35824" x="8239125" y="5862638"/>
          <p14:tracePt t="35831" x="8248650" y="5918200"/>
          <p14:tracePt t="35840" x="8258175" y="5945188"/>
          <p14:tracePt t="35849" x="8258175" y="5981700"/>
          <p14:tracePt t="35853" x="8267700" y="5999163"/>
          <p14:tracePt t="35862" x="8275638" y="6027738"/>
          <p14:tracePt t="35869" x="8294688" y="6045200"/>
          <p14:tracePt t="35878" x="8304213" y="6064250"/>
          <p14:tracePt t="35885" x="8321675" y="6081713"/>
          <p14:tracePt t="35894" x="8331200" y="6091238"/>
          <p14:tracePt t="35912" x="8367713" y="6118225"/>
          <p14:tracePt t="35918" x="8377238" y="6127750"/>
          <p14:tracePt t="35923" x="8394700" y="6145213"/>
          <p14:tracePt t="35932" x="8404225" y="6154738"/>
          <p14:tracePt t="35937" x="8421688" y="6164263"/>
          <p14:tracePt t="35945" x="8431213" y="6181725"/>
          <p14:tracePt t="35953" x="8450263" y="6191250"/>
          <p14:tracePt t="35961" x="8458200" y="6200775"/>
          <p14:tracePt t="35968" x="8477250" y="6210300"/>
          <p14:tracePt t="35983" x="8477250" y="6218238"/>
          <p14:tracePt t="35991" x="8486775" y="6218238"/>
          <p14:tracePt t="36006" x="8494713" y="6218238"/>
          <p14:tracePt t="36013" x="8494713" y="6227763"/>
          <p14:tracePt t="36097" x="8504238" y="6227763"/>
          <p14:tracePt t="38279" x="8413750" y="6218238"/>
          <p14:tracePt t="38286" x="8267700" y="6200775"/>
          <p14:tracePt t="38293" x="8121650" y="6173788"/>
          <p14:tracePt t="38302" x="7937500" y="6154738"/>
          <p14:tracePt t="38309" x="7800975" y="6127750"/>
          <p14:tracePt t="38316" x="7691438" y="6072188"/>
          <p14:tracePt t="38326" x="7591425" y="6027738"/>
          <p14:tracePt t="38332" x="7472363" y="5935663"/>
          <p14:tracePt t="38339" x="7389813" y="5899150"/>
          <p14:tracePt t="38347" x="7307263" y="5853113"/>
          <p14:tracePt t="38355" x="7189788" y="5799138"/>
          <p14:tracePt t="38361" x="7134225" y="5770563"/>
          <p14:tracePt t="38370" x="7061200" y="5726113"/>
          <p14:tracePt t="38376" x="7034213" y="5716588"/>
          <p14:tracePt t="38385" x="6978650" y="5689600"/>
          <p14:tracePt t="38392" x="6942138" y="5670550"/>
          <p14:tracePt t="38399" x="6924675" y="5661025"/>
          <p14:tracePt t="38409" x="6905625" y="5661025"/>
          <p14:tracePt t="38415" x="6905625" y="5653088"/>
          <p14:tracePt t="38422" x="6896100" y="5653088"/>
          <p14:tracePt t="38430" x="6888163" y="5643563"/>
          <p14:tracePt t="38437" x="6869113" y="5643563"/>
          <p14:tracePt t="38445" x="6851650" y="5634038"/>
          <p14:tracePt t="38453" x="6805613" y="5624513"/>
          <p14:tracePt t="38460" x="6786563" y="5616575"/>
          <p14:tracePt t="38469" x="6769100" y="5607050"/>
          <p14:tracePt t="38476" x="6750050" y="5597525"/>
          <p14:tracePt t="38484" x="6732588" y="5588000"/>
          <p14:tracePt t="38492" x="6713538" y="5580063"/>
          <p14:tracePt t="38498" x="6696075" y="5543550"/>
          <p14:tracePt t="38506" x="6677025" y="5524500"/>
          <p14:tracePt t="38514" x="6632575" y="5497513"/>
          <p14:tracePt t="38522" x="6613525" y="5470525"/>
          <p14:tracePt t="38529" x="6596063" y="5451475"/>
          <p14:tracePt t="38537" x="6567488" y="5424488"/>
          <p14:tracePt t="38545" x="6550025" y="5387975"/>
          <p14:tracePt t="38552" x="6540500" y="5351463"/>
          <p14:tracePt t="38559" x="6523038" y="5332413"/>
          <p14:tracePt t="38567" x="6513513" y="5295900"/>
          <p14:tracePt t="38576" x="6503988" y="5268913"/>
          <p14:tracePt t="38582" x="6494463" y="5232400"/>
          <p14:tracePt t="38591" x="6494463" y="5186363"/>
          <p14:tracePt t="38598" x="6494463" y="5149850"/>
          <p14:tracePt t="38605" x="6494463" y="5132388"/>
          <p14:tracePt t="38612" x="6494463" y="5095875"/>
          <p14:tracePt t="38621" x="6494463" y="5059363"/>
          <p14:tracePt t="38627" x="6494463" y="5032375"/>
          <p14:tracePt t="38636" x="6494463" y="4995863"/>
          <p14:tracePt t="38643" x="6503988" y="4967288"/>
          <p14:tracePt t="38651" x="6503988" y="4949825"/>
          <p14:tracePt t="38659" x="6513513" y="4930775"/>
          <p14:tracePt t="38666" x="6513513" y="4903788"/>
          <p14:tracePt t="38675" x="6530975" y="4876800"/>
          <p14:tracePt t="38680" x="6540500" y="4830763"/>
          <p14:tracePt t="38688" x="6559550" y="4803775"/>
          <p14:tracePt t="38696" x="6586538" y="4767263"/>
          <p14:tracePt t="38704" x="6596063" y="4738688"/>
          <p14:tracePt t="38713" x="6604000" y="4730750"/>
          <p14:tracePt t="38719" x="6613525" y="4702175"/>
          <p14:tracePt t="38726" x="6632575" y="4675188"/>
          <p14:tracePt t="38734" x="6659563" y="4629150"/>
          <p14:tracePt t="38743" x="6686550" y="4602163"/>
          <p14:tracePt t="38749" x="6705600" y="4565650"/>
          <p14:tracePt t="38758" x="6723063" y="4538663"/>
          <p14:tracePt t="38764" x="6759575" y="4502150"/>
          <p14:tracePt t="38772" x="6778625" y="4456113"/>
          <p14:tracePt t="38779" x="6815138" y="4410075"/>
          <p14:tracePt t="38788" x="6878638" y="4373563"/>
          <p14:tracePt t="38796" x="6915150" y="4329113"/>
          <p14:tracePt t="38802" x="6932613" y="4310063"/>
          <p14:tracePt t="38810" x="6969125" y="4273550"/>
          <p14:tracePt t="38818" x="6997700" y="4256088"/>
          <p14:tracePt t="38826" x="7015163" y="4227513"/>
          <p14:tracePt t="38833" x="7043738" y="4219575"/>
          <p14:tracePt t="38842" x="7061200" y="4210050"/>
          <p14:tracePt t="38848" x="7080250" y="4210050"/>
          <p14:tracePt t="38856" x="7088188" y="4200525"/>
          <p14:tracePt t="38863" x="7107238" y="4200525"/>
          <p14:tracePt t="38872" x="7116763" y="4200525"/>
          <p14:tracePt t="38878" x="7134225" y="4200525"/>
          <p14:tracePt t="38886" x="7153275" y="4200525"/>
          <p14:tracePt t="38893" x="7180263" y="4200525"/>
          <p14:tracePt t="38901" x="7207250" y="4210050"/>
          <p14:tracePt t="38910" x="7243763" y="4227513"/>
          <p14:tracePt t="38917" x="7270750" y="4246563"/>
          <p14:tracePt t="38925" x="7289800" y="4283075"/>
          <p14:tracePt t="38932" x="7326313" y="4310063"/>
          <p14:tracePt t="38940" x="7362825" y="4373563"/>
          <p14:tracePt t="38947" x="7380288" y="4419600"/>
          <p14:tracePt t="38955" x="7389813" y="4446588"/>
          <p14:tracePt t="38962" x="7426325" y="4483100"/>
          <p14:tracePt t="38970" x="7435850" y="4511675"/>
          <p14:tracePt t="38979" x="7453313" y="4548188"/>
          <p14:tracePt t="38985" x="7462838" y="4565650"/>
          <p14:tracePt t="38993" x="7472363" y="4592638"/>
          <p14:tracePt t="39001" x="7481888" y="4621213"/>
          <p14:tracePt t="39009" x="7481888" y="4665663"/>
          <p14:tracePt t="39015" x="7499350" y="4694238"/>
          <p14:tracePt t="39024" x="7499350" y="4730750"/>
          <p14:tracePt t="39031" x="7499350" y="4775200"/>
          <p14:tracePt t="39038" x="7508875" y="4821238"/>
          <p14:tracePt t="39046" x="7499350" y="4894263"/>
          <p14:tracePt t="39054" x="7499350" y="4930775"/>
          <p14:tracePt t="39061" x="7499350" y="5022850"/>
          <p14:tracePt t="39070" x="7499350" y="5095875"/>
          <p14:tracePt t="39076" x="7489825" y="5132388"/>
          <p14:tracePt t="39085" x="7489825" y="5178425"/>
          <p14:tracePt t="39092" x="7481888" y="5195888"/>
          <p14:tracePt t="39100" x="7472363" y="5222875"/>
          <p14:tracePt t="39108" x="7462838" y="5268913"/>
          <p14:tracePt t="39114" x="7453313" y="5305425"/>
          <p14:tracePt t="39123" x="7445375" y="5351463"/>
          <p14:tracePt t="39129" x="7426325" y="5414963"/>
          <p14:tracePt t="39138" x="7408863" y="5470525"/>
          <p14:tracePt t="39146" x="7389813" y="5514975"/>
          <p14:tracePt t="39152" x="7372350" y="5561013"/>
          <p14:tracePt t="39160" x="7362825" y="5588000"/>
          <p14:tracePt t="39168" x="7353300" y="5643563"/>
          <p14:tracePt t="39176" x="7335838" y="5680075"/>
          <p14:tracePt t="39182" x="7316788" y="5707063"/>
          <p14:tracePt t="39192" x="7307263" y="5726113"/>
          <p14:tracePt t="39198" x="7299325" y="5743575"/>
          <p14:tracePt t="39206" x="7289800" y="5762625"/>
          <p14:tracePt t="39213" x="7289800" y="5770563"/>
          <p14:tracePt t="39221" x="7280275" y="5780088"/>
          <p14:tracePt t="39228" x="7270750" y="5799138"/>
          <p14:tracePt t="39236" x="7262813" y="5826125"/>
          <p14:tracePt t="39245" x="7243763" y="5843588"/>
          <p14:tracePt t="39252" x="7226300" y="5862638"/>
          <p14:tracePt t="39259" x="7197725" y="5899150"/>
          <p14:tracePt t="39266" x="7170738" y="5926138"/>
          <p14:tracePt t="39275" x="7143750" y="5945188"/>
          <p14:tracePt t="39282" x="7124700" y="5972175"/>
          <p14:tracePt t="39291" x="7088188" y="5999163"/>
          <p14:tracePt t="39297" x="7034213" y="6027738"/>
          <p14:tracePt t="39305" x="6988175" y="6035675"/>
          <p14:tracePt t="39312" x="6942138" y="6045200"/>
          <p14:tracePt t="39320" x="6905625" y="6054725"/>
          <p14:tracePt t="39327" x="6859588" y="6054725"/>
          <p14:tracePt t="39335" x="6796088" y="6054725"/>
          <p14:tracePt t="39342" x="6713538" y="6054725"/>
          <p14:tracePt t="39351" x="6659563" y="6045200"/>
          <p14:tracePt t="39358" x="6577013" y="6027738"/>
          <p14:tracePt t="39366" x="6523038" y="6018213"/>
          <p14:tracePt t="39373" x="6477000" y="6008688"/>
          <p14:tracePt t="39380" x="6430963" y="5972175"/>
          <p14:tracePt t="39388" x="6367463" y="5945188"/>
          <p14:tracePt t="39395" x="6321425" y="5926138"/>
          <p14:tracePt t="39404" x="6275388" y="5889625"/>
          <p14:tracePt t="39412" x="6248400" y="5862638"/>
          <p14:tracePt t="39419" x="6211888" y="5835650"/>
          <p14:tracePt t="39426" x="6165850" y="5799138"/>
          <p14:tracePt t="39434" x="6148388" y="5770563"/>
          <p14:tracePt t="39441" x="6119813" y="5734050"/>
          <p14:tracePt t="39450" x="6102350" y="5707063"/>
          <p14:tracePt t="39458" x="6083300" y="5680075"/>
          <p14:tracePt t="39464" x="6065838" y="5643563"/>
          <p14:tracePt t="39472" x="6056313" y="5624513"/>
          <p14:tracePt t="39479" x="6046788" y="5597525"/>
          <p14:tracePt t="39487" x="6038850" y="5580063"/>
          <p14:tracePt t="39496" x="6029325" y="5561013"/>
          <p14:tracePt t="39502" x="6010275" y="5524500"/>
          <p14:tracePt t="39509" x="5992813" y="5497513"/>
          <p14:tracePt t="39517" x="5983288" y="5470525"/>
          <p14:tracePt t="39525" x="5973763" y="5441950"/>
          <p14:tracePt t="39533" x="5973763" y="5387975"/>
          <p14:tracePt t="39542" x="5973763" y="5351463"/>
          <p14:tracePt t="39548" x="5973763" y="5324475"/>
          <p14:tracePt t="39556" x="5973763" y="5287963"/>
          <p14:tracePt t="39563" x="5973763" y="5251450"/>
          <p14:tracePt t="39571" x="5973763" y="5222875"/>
          <p14:tracePt t="39578" x="5973763" y="5195888"/>
          <p14:tracePt t="39586" x="5973763" y="5178425"/>
          <p14:tracePt t="39593" x="5973763" y="5159375"/>
          <p14:tracePt t="39602" x="5983288" y="5149850"/>
          <p14:tracePt t="39609" x="5983288" y="5132388"/>
          <p14:tracePt t="39616" x="6002338" y="5113338"/>
          <p14:tracePt t="39625" x="6010275" y="5105400"/>
          <p14:tracePt t="39632" x="6019800" y="5068888"/>
          <p14:tracePt t="39641" x="6038850" y="5040313"/>
          <p14:tracePt t="39647" x="6056313" y="5013325"/>
          <p14:tracePt t="39655" x="6111875" y="4967288"/>
          <p14:tracePt t="39663" x="6156325" y="4930775"/>
          <p14:tracePt t="39669" x="6257925" y="4840288"/>
          <p14:tracePt t="39677" x="6357938" y="4803775"/>
          <p14:tracePt t="39685" x="6467475" y="4757738"/>
          <p14:tracePt t="39692" x="6530975" y="4730750"/>
          <p14:tracePt t="39700" x="6577013" y="4711700"/>
          <p14:tracePt t="39708" x="6613525" y="4711700"/>
          <p14:tracePt t="39715" x="6677025" y="4694238"/>
          <p14:tracePt t="39724" x="6705600" y="4694238"/>
          <p14:tracePt t="39731" x="6742113" y="4684713"/>
          <p14:tracePt t="39738" x="6778625" y="4684713"/>
          <p14:tracePt t="39745" x="6805613" y="4684713"/>
          <p14:tracePt t="39754" x="6832600" y="4684713"/>
          <p14:tracePt t="39760" x="6869113" y="4684713"/>
          <p14:tracePt t="39769" x="6896100" y="4684713"/>
          <p14:tracePt t="39776" x="6924675" y="4684713"/>
          <p14:tracePt t="39784" x="6942138" y="4684713"/>
          <p14:tracePt t="39793" x="6961188" y="4684713"/>
          <p14:tracePt t="39799" x="6978650" y="4694238"/>
          <p14:tracePt t="39808" x="7034213" y="4711700"/>
          <p14:tracePt t="39814" x="7061200" y="4721225"/>
          <p14:tracePt t="39822" x="7080250" y="4730750"/>
          <p14:tracePt t="39829" x="7097713" y="4738688"/>
          <p14:tracePt t="39837" x="7116763" y="4748213"/>
          <p14:tracePt t="39845" x="7134225" y="4767263"/>
          <p14:tracePt t="39853" x="7143750" y="4775200"/>
          <p14:tracePt t="39859" x="7153275" y="4784725"/>
          <p14:tracePt t="39868" x="7170738" y="4803775"/>
          <p14:tracePt t="39875" x="7180263" y="4821238"/>
          <p14:tracePt t="39885" x="7197725" y="4840288"/>
          <p14:tracePt t="39891" x="7216775" y="4867275"/>
          <p14:tracePt t="39898" x="7243763" y="4884738"/>
          <p14:tracePt t="39906" x="7262813" y="4922838"/>
          <p14:tracePt t="39912" x="7270750" y="4959350"/>
          <p14:tracePt t="39921" x="7280275" y="5003800"/>
          <p14:tracePt t="39928" x="7289800" y="5040313"/>
          <p14:tracePt t="39936" x="7299325" y="5076825"/>
          <p14:tracePt t="39944" x="7299325" y="5095875"/>
          <p14:tracePt t="39950" x="7307263" y="5113338"/>
          <p14:tracePt t="39959" x="7307263" y="5122863"/>
          <p14:tracePt t="39966" x="7307263" y="5132388"/>
          <p14:tracePt t="39974" x="7316788" y="5149850"/>
          <p14:tracePt t="39982" x="7316788" y="5195888"/>
          <p14:tracePt t="39991" x="7316788" y="5232400"/>
          <p14:tracePt t="39997" x="7335838" y="5295900"/>
          <p14:tracePt t="40004" x="7343775" y="5351463"/>
          <p14:tracePt t="40011" x="7343775" y="5424488"/>
          <p14:tracePt t="40020" x="7343775" y="5497513"/>
          <p14:tracePt t="40028" x="7343775" y="5570538"/>
          <p14:tracePt t="40035" x="7343775" y="5689600"/>
          <p14:tracePt t="40043" x="7343775" y="5780088"/>
          <p14:tracePt t="40050" x="7343775" y="5872163"/>
          <p14:tracePt t="40058" x="7343775" y="5899150"/>
          <p14:tracePt t="40065" x="7343775" y="5926138"/>
          <p14:tracePt t="40075" x="7343775" y="5945188"/>
          <p14:tracePt t="40080" x="7343775" y="5954713"/>
          <p14:tracePt t="40088" x="7343775" y="5962650"/>
          <p14:tracePt t="40104" x="7343775" y="5972175"/>
          <p14:tracePt t="40163" x="7343775" y="5981700"/>
          <p14:tracePt t="40172" x="7335838" y="5991225"/>
          <p14:tracePt t="40179" x="7316788" y="6018213"/>
          <p14:tracePt t="40187" x="7299325" y="6027738"/>
          <p14:tracePt t="40194" x="7270750" y="6045200"/>
          <p14:tracePt t="40202" x="7216775" y="6064250"/>
          <p14:tracePt t="40210" x="7170738" y="6064250"/>
          <p14:tracePt t="40217" x="7143750" y="6072188"/>
          <p14:tracePt t="40226" x="7097713" y="6072188"/>
          <p14:tracePt t="40233" x="7061200" y="6072188"/>
          <p14:tracePt t="40242" x="7007225" y="6064250"/>
          <p14:tracePt t="40248" x="6961188" y="6054725"/>
          <p14:tracePt t="40257" x="6896100" y="6018213"/>
          <p14:tracePt t="40263" x="6832600" y="5962650"/>
          <p14:tracePt t="40271" x="6786563" y="5926138"/>
          <p14:tracePt t="40278" x="6750050" y="5899150"/>
          <p14:tracePt t="40286" x="6705600" y="5853113"/>
          <p14:tracePt t="40293" x="6669088" y="5799138"/>
          <p14:tracePt t="40301" x="6613525" y="5734050"/>
          <p14:tracePt t="40309" x="6596063" y="5689600"/>
          <p14:tracePt t="40316" x="6540500" y="5643563"/>
          <p14:tracePt t="40325" x="6486525" y="5580063"/>
          <p14:tracePt t="40332" x="6448425" y="5497513"/>
          <p14:tracePt t="40341" x="6430963" y="5451475"/>
          <p14:tracePt t="40347" x="6421438" y="5434013"/>
          <p14:tracePt t="40355" x="6394450" y="5397500"/>
          <p14:tracePt t="40361" x="6384925" y="5360988"/>
          <p14:tracePt t="40369" x="6348413" y="5314950"/>
          <p14:tracePt t="40378" x="6338888" y="5268913"/>
          <p14:tracePt t="40384" x="6330950" y="5222875"/>
          <p14:tracePt t="40393" x="6330950" y="5168900"/>
          <p14:tracePt t="40400" x="6311900" y="5076825"/>
          <p14:tracePt t="40408" x="6311900" y="4986338"/>
          <p14:tracePt t="40415" x="6311900" y="4922838"/>
          <p14:tracePt t="40425" x="6311900" y="4848225"/>
          <p14:tracePt t="40430" x="6311900" y="4811713"/>
          <p14:tracePt t="40439" x="6321425" y="4767263"/>
          <p14:tracePt t="40446" x="6321425" y="4694238"/>
          <p14:tracePt t="40454" x="6321425" y="4657725"/>
          <p14:tracePt t="40460" x="6330950" y="4638675"/>
          <p14:tracePt t="40469" x="6338888" y="4602163"/>
          <p14:tracePt t="40476" x="6357938" y="4556125"/>
          <p14:tracePt t="40484" x="6394450" y="4492625"/>
          <p14:tracePt t="40492" x="6440488" y="4419600"/>
          <p14:tracePt t="40499" x="6477000" y="4337050"/>
          <p14:tracePt t="40508" x="6530975" y="4237038"/>
          <p14:tracePt t="40514" x="6623050" y="4154488"/>
          <p14:tracePt t="40521" x="6677025" y="4054475"/>
          <p14:tracePt t="40529" x="6750050" y="3954463"/>
          <p14:tracePt t="40537" x="6805613" y="3881438"/>
          <p14:tracePt t="40546" x="6888163" y="3825875"/>
          <p14:tracePt t="40552" x="6951663" y="3789363"/>
          <p14:tracePt t="40560" x="6997700" y="3771900"/>
          <p14:tracePt t="40567" x="7043738" y="3735388"/>
          <p14:tracePt t="40575" x="7070725" y="3725863"/>
          <p14:tracePt t="40583" x="7116763" y="3716338"/>
          <p14:tracePt t="40591" x="7143750" y="3706813"/>
          <p14:tracePt t="40598" x="7161213" y="3706813"/>
          <p14:tracePt t="40606" x="7180263" y="3706813"/>
          <p14:tracePt t="40613" x="7207250" y="3706813"/>
          <p14:tracePt t="40621" x="7226300" y="3706813"/>
          <p14:tracePt t="40627" x="7270750" y="3716338"/>
          <p14:tracePt t="40635" x="7289800" y="3743325"/>
          <p14:tracePt t="40643" x="7326313" y="3816350"/>
          <p14:tracePt t="40651" x="7372350" y="3954463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ChangeArrowheads="1"/>
          </p:cNvSpPr>
          <p:nvPr/>
        </p:nvSpPr>
        <p:spPr bwMode="auto">
          <a:xfrm>
            <a:off x="223838" y="1824038"/>
            <a:ext cx="8848725" cy="44831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>
              <a:tabLst>
                <a:tab pos="114300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Labor	Cost</a:t>
            </a:r>
          </a:p>
          <a:p>
            <a:pPr>
              <a:tabLst>
                <a:tab pos="114300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Category	$/</a:t>
            </a:r>
            <a:r>
              <a:rPr lang="en-US" b="1" dirty="0" err="1">
                <a:latin typeface="Arial" charset="0"/>
              </a:rPr>
              <a:t>hr</a:t>
            </a:r>
            <a:r>
              <a:rPr lang="en-US" b="1" dirty="0">
                <a:latin typeface="Arial" charset="0"/>
              </a:rPr>
              <a:t>	M1	M2	M3	M4	M5	M6	.	.	</a:t>
            </a:r>
            <a:r>
              <a:rPr lang="en-US" b="1" dirty="0" err="1">
                <a:latin typeface="Arial" charset="0"/>
              </a:rPr>
              <a:t>Ms</a:t>
            </a:r>
            <a:r>
              <a:rPr lang="en-US" b="1" dirty="0">
                <a:latin typeface="Arial" charset="0"/>
              </a:rPr>
              <a:t>	TOT</a:t>
            </a:r>
          </a:p>
          <a:p>
            <a:pPr>
              <a:tabLst>
                <a:tab pos="114300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V Senior	$65	.37	.37	.37	.55	.71	.67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.37	15.6K</a:t>
            </a:r>
          </a:p>
          <a:p>
            <a:pPr>
              <a:tabLst>
                <a:tab pos="114300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Senior	$50	.52	.52	.52	.84	1.1	1.0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.52	24.0K</a:t>
            </a:r>
          </a:p>
          <a:p>
            <a:pPr>
              <a:tabLst>
                <a:tab pos="114300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Avg	$40	.64	.64	.64	1.0	1.3	1.2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.64	28.8K</a:t>
            </a:r>
          </a:p>
          <a:p>
            <a:pPr>
              <a:tabLst>
                <a:tab pos="114300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New </a:t>
            </a:r>
            <a:r>
              <a:rPr lang="en-US" b="1" dirty="0" err="1">
                <a:latin typeface="Arial" charset="0"/>
              </a:rPr>
              <a:t>Hir</a:t>
            </a:r>
            <a:r>
              <a:rPr lang="en-US" b="1" dirty="0">
                <a:latin typeface="Arial" charset="0"/>
              </a:rPr>
              <a:t>	$30	.48	.48	.48	.76	.98	.93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.48	21.6K</a:t>
            </a:r>
          </a:p>
          <a:p>
            <a:pPr>
              <a:tabLst>
                <a:tab pos="114300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Clerk	$15	.09	.09	.09	.13	.16	.14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.09	  3.6K</a:t>
            </a:r>
          </a:p>
          <a:p>
            <a:pPr algn="just">
              <a:tabLst>
                <a:tab pos="114300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TOTAL</a:t>
            </a:r>
          </a:p>
          <a:p>
            <a:pPr>
              <a:tabLst>
                <a:tab pos="114300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COST		2.1	2.1	2.1	3.3	4.2	3.9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2.1	93.6K</a:t>
            </a:r>
          </a:p>
          <a:p>
            <a:pPr algn="just">
              <a:tabLst>
                <a:tab pos="114300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 err="1">
                <a:latin typeface="Arial" charset="0"/>
              </a:rPr>
              <a:t>Add’l</a:t>
            </a:r>
            <a:r>
              <a:rPr lang="en-US" b="1" dirty="0">
                <a:latin typeface="Arial" charset="0"/>
              </a:rPr>
              <a:t> from Lab</a:t>
            </a:r>
          </a:p>
          <a:p>
            <a:pPr>
              <a:tabLst>
                <a:tab pos="114300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schedule	$45	.5	.5	.5	.9	.5	.5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1.8  	9.0K</a:t>
            </a:r>
          </a:p>
          <a:p>
            <a:pPr algn="just">
              <a:tabLst>
                <a:tab pos="114300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Additional</a:t>
            </a:r>
          </a:p>
          <a:p>
            <a:pPr>
              <a:tabLst>
                <a:tab pos="114300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costs (4)		2	2	1	1	.5	.5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.6	17.5K</a:t>
            </a:r>
          </a:p>
          <a:p>
            <a:pPr algn="just">
              <a:tabLst>
                <a:tab pos="114300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GRAND</a:t>
            </a:r>
          </a:p>
          <a:p>
            <a:pPr algn="just">
              <a:tabLst>
                <a:tab pos="114300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TOTAL</a:t>
            </a:r>
          </a:p>
          <a:p>
            <a:pPr>
              <a:tabLst>
                <a:tab pos="1143000" algn="l"/>
                <a:tab pos="1828800" algn="l"/>
                <a:tab pos="2514600" algn="l"/>
                <a:tab pos="3200400" algn="l"/>
                <a:tab pos="3886200" algn="l"/>
                <a:tab pos="4572000" algn="l"/>
                <a:tab pos="5257800" algn="l"/>
                <a:tab pos="5943600" algn="l"/>
                <a:tab pos="6629400" algn="l"/>
                <a:tab pos="7315200" algn="l"/>
                <a:tab pos="8001000" algn="l"/>
              </a:tabLst>
            </a:pPr>
            <a:r>
              <a:rPr lang="en-US" b="1" dirty="0">
                <a:latin typeface="Arial" charset="0"/>
              </a:rPr>
              <a:t>COST		4.6	4.6	3.6	5.2	5.2	4.9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</a:t>
            </a:r>
            <a:r>
              <a:rPr lang="en-US" b="1" dirty="0" err="1">
                <a:latin typeface="Arial" charset="0"/>
              </a:rPr>
              <a:t>etc</a:t>
            </a:r>
            <a:r>
              <a:rPr lang="en-US" b="1" dirty="0">
                <a:latin typeface="Arial" charset="0"/>
              </a:rPr>
              <a:t>	5.5	120K	</a:t>
            </a:r>
          </a:p>
        </p:txBody>
      </p:sp>
      <p:sp>
        <p:nvSpPr>
          <p:cNvPr id="99331" name="Line 3"/>
          <p:cNvSpPr>
            <a:spLocks noChangeShapeType="1"/>
          </p:cNvSpPr>
          <p:nvPr/>
        </p:nvSpPr>
        <p:spPr bwMode="auto">
          <a:xfrm>
            <a:off x="311150" y="4343400"/>
            <a:ext cx="8445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332" name="Line 4"/>
          <p:cNvSpPr>
            <a:spLocks noChangeShapeType="1"/>
          </p:cNvSpPr>
          <p:nvPr/>
        </p:nvSpPr>
        <p:spPr bwMode="auto">
          <a:xfrm>
            <a:off x="311150" y="4876800"/>
            <a:ext cx="8445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333" name="Line 5"/>
          <p:cNvSpPr>
            <a:spLocks noChangeShapeType="1"/>
          </p:cNvSpPr>
          <p:nvPr/>
        </p:nvSpPr>
        <p:spPr bwMode="auto">
          <a:xfrm>
            <a:off x="311150" y="6248400"/>
            <a:ext cx="8445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334" name="Line 6"/>
          <p:cNvSpPr>
            <a:spLocks noChangeShapeType="1"/>
          </p:cNvSpPr>
          <p:nvPr/>
        </p:nvSpPr>
        <p:spPr bwMode="auto">
          <a:xfrm>
            <a:off x="311150" y="2438400"/>
            <a:ext cx="8445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335" name="Line 7"/>
          <p:cNvSpPr>
            <a:spLocks noChangeShapeType="1"/>
          </p:cNvSpPr>
          <p:nvPr/>
        </p:nvSpPr>
        <p:spPr bwMode="auto">
          <a:xfrm>
            <a:off x="311150" y="3810000"/>
            <a:ext cx="8445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336" name="Line 8"/>
          <p:cNvSpPr>
            <a:spLocks noChangeShapeType="1"/>
          </p:cNvSpPr>
          <p:nvPr/>
        </p:nvSpPr>
        <p:spPr bwMode="auto">
          <a:xfrm>
            <a:off x="311150" y="5410200"/>
            <a:ext cx="8445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337" name="Rectangle 9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Cost schedule</a:t>
            </a:r>
          </a:p>
        </p:txBody>
      </p:sp>
      <p:sp>
        <p:nvSpPr>
          <p:cNvPr id="99338" name="Rectangle 10"/>
          <p:cNvSpPr>
            <a:spLocks noGrp="1" noChangeArrowheads="1"/>
          </p:cNvSpPr>
          <p:nvPr>
            <p:ph type="body" idx="1"/>
          </p:nvPr>
        </p:nvSpPr>
        <p:spPr>
          <a:xfrm>
            <a:off x="914400" y="1295400"/>
            <a:ext cx="7772400" cy="4191000"/>
          </a:xfrm>
        </p:spPr>
        <p:txBody>
          <a:bodyPr/>
          <a:lstStyle/>
          <a:p>
            <a:pPr eaLnBrk="1" hangingPunct="1"/>
            <a:r>
              <a:rPr lang="en-US" sz="2400"/>
              <a:t>Product of  the labor schedule by the rates</a:t>
            </a:r>
          </a:p>
        </p:txBody>
      </p:sp>
      <p:pic>
        <p:nvPicPr>
          <p:cNvPr id="2" name="Ses 1">
            <a:hlinkClick r:id="" action="ppaction://media"/>
            <a:extLst>
              <a:ext uri="{FF2B5EF4-FFF2-40B4-BE49-F238E27FC236}">
                <a16:creationId xmlns:a16="http://schemas.microsoft.com/office/drawing/2014/main" id="{8954E9A8-A25C-4A2F-B70F-9247722D08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advTm="21709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84" x="7270750" y="3862388"/>
          <p14:tracePt t="791" x="7207250" y="3771900"/>
          <p14:tracePt t="799" x="7153275" y="3689350"/>
          <p14:tracePt t="807" x="7097713" y="3643313"/>
          <p14:tracePt t="815" x="7061200" y="3579813"/>
          <p14:tracePt t="821" x="7015163" y="3460750"/>
          <p14:tracePt t="830" x="6988175" y="3370263"/>
          <p14:tracePt t="837" x="6961188" y="3268663"/>
          <p14:tracePt t="845" x="6932613" y="3159125"/>
          <p14:tracePt t="851" x="6905625" y="3041650"/>
          <p14:tracePt t="860" x="6878638" y="2930525"/>
          <p14:tracePt t="869" x="6869113" y="2867025"/>
          <p14:tracePt t="874" x="6859588" y="2813050"/>
          <p14:tracePt t="883" x="6842125" y="2730500"/>
          <p14:tracePt t="904" x="6815138" y="2328863"/>
          <p14:tracePt t="913" x="6796088" y="2182813"/>
          <p14:tracePt t="919" x="6796088" y="2054225"/>
          <p14:tracePt t="928" x="6796088" y="1944688"/>
          <p14:tracePt t="934" x="6796088" y="1898650"/>
          <p14:tracePt t="943" x="6796088" y="1862138"/>
          <p14:tracePt t="950" x="6796088" y="1835150"/>
          <p14:tracePt t="958" x="6815138" y="1817688"/>
          <p14:tracePt t="966" x="6815138" y="1771650"/>
          <p14:tracePt t="973" x="6823075" y="1735138"/>
          <p14:tracePt t="982" x="6823075" y="1671638"/>
          <p14:tracePt t="987" x="6832600" y="1598613"/>
          <p14:tracePt t="996" x="6851650" y="1506538"/>
          <p14:tracePt t="1003" x="6859588" y="1460500"/>
          <p14:tracePt t="1011" x="6859588" y="1433513"/>
          <p14:tracePt t="1018" x="6878638" y="1416050"/>
          <p14:tracePt t="1025" x="6878638" y="1406525"/>
          <p14:tracePt t="1042" x="6878638" y="1397000"/>
          <p14:tracePt t="1050" x="6878638" y="1387475"/>
          <p14:tracePt t="1056" x="6888163" y="1360488"/>
          <p14:tracePt t="1065" x="6888163" y="1350963"/>
          <p14:tracePt t="1072" x="6905625" y="1314450"/>
          <p14:tracePt t="1080" x="6924675" y="1287463"/>
          <p14:tracePt t="1087" x="6932613" y="1260475"/>
          <p14:tracePt t="1095" x="6942138" y="1233488"/>
          <p14:tracePt t="1102" x="6951663" y="1196975"/>
          <p14:tracePt t="1110" x="6978650" y="1168400"/>
          <p14:tracePt t="1118" x="6988175" y="1141413"/>
          <p14:tracePt t="1125" x="6997700" y="1114425"/>
          <p14:tracePt t="1133" x="7015163" y="1087438"/>
          <p14:tracePt t="1140" x="7034213" y="1050925"/>
          <p14:tracePt t="1149" x="7070725" y="1031875"/>
          <p14:tracePt t="1155" x="7088188" y="985838"/>
          <p14:tracePt t="1165" x="7107238" y="939800"/>
          <p14:tracePt t="1170" x="7134225" y="912813"/>
          <p14:tracePt t="1178" x="7153275" y="885825"/>
          <p14:tracePt t="1185" x="7161213" y="849313"/>
          <p14:tracePt t="1193" x="7170738" y="849313"/>
          <p14:tracePt t="1202" x="7180263" y="830263"/>
          <p14:tracePt t="1209" x="7180263" y="822325"/>
          <p14:tracePt t="1239" x="7189788" y="822325"/>
          <p14:tracePt t="3513" x="7034213" y="858838"/>
          <p14:tracePt t="3521" x="6732588" y="939800"/>
          <p14:tracePt t="3529" x="6467475" y="1014413"/>
          <p14:tracePt t="3536" x="6129338" y="1141413"/>
          <p14:tracePt t="3544" x="5791200" y="1250950"/>
          <p14:tracePt t="3550" x="5416550" y="1360488"/>
          <p14:tracePt t="3559" x="5106988" y="1460500"/>
          <p14:tracePt t="3568" x="4841875" y="1562100"/>
          <p14:tracePt t="3574" x="4540250" y="1635125"/>
          <p14:tracePt t="3582" x="4275138" y="1735138"/>
          <p14:tracePt t="3589" x="3937000" y="1844675"/>
          <p14:tracePt t="3597" x="3690938" y="1954213"/>
          <p14:tracePt t="3604" x="3452813" y="2046288"/>
          <p14:tracePt t="3614" x="3260725" y="2109788"/>
          <p14:tracePt t="3619" x="3041650" y="2236788"/>
          <p14:tracePt t="3627" x="2878138" y="2309813"/>
          <p14:tracePt t="3634" x="2703513" y="2355850"/>
          <p14:tracePt t="3643" x="2576513" y="2401888"/>
          <p14:tracePt t="3649" x="2493963" y="2428875"/>
          <p14:tracePt t="3657" x="2420938" y="2438400"/>
          <p14:tracePt t="3664" x="2401888" y="2455863"/>
          <p14:tracePt t="3673" x="2374900" y="2465388"/>
          <p14:tracePt t="3696" x="2365375" y="2474913"/>
          <p14:tracePt t="3702" x="2338388" y="2484438"/>
          <p14:tracePt t="3711" x="2320925" y="2492375"/>
          <p14:tracePt t="3718" x="2284413" y="2520950"/>
          <p14:tracePt t="3726" x="2265363" y="2528888"/>
          <p14:tracePt t="3735" x="2238375" y="2547938"/>
          <p14:tracePt t="3741" x="2219325" y="2565400"/>
          <p14:tracePt t="3748" x="2201863" y="2574925"/>
          <p14:tracePt t="3756" x="2174875" y="2584450"/>
          <p14:tracePt t="3765" x="2146300" y="2593975"/>
          <p14:tracePt t="3771" x="2128838" y="2601913"/>
          <p14:tracePt t="3780" x="2109788" y="2611438"/>
          <p14:tracePt t="3787" x="2092325" y="2611438"/>
          <p14:tracePt t="3802" x="2073275" y="2630488"/>
          <p14:tracePt t="3810" x="2063750" y="2630488"/>
          <p14:tracePt t="3825" x="2055813" y="2630488"/>
          <p14:tracePt t="4304" x="2055813" y="2620963"/>
          <p14:tracePt t="4326" x="2055813" y="2601913"/>
          <p14:tracePt t="4342" x="2055813" y="2593975"/>
          <p14:tracePt t="4470" x="2055813" y="2630488"/>
          <p14:tracePt t="4479" x="2046288" y="2657475"/>
          <p14:tracePt t="4486" x="2046288" y="2693988"/>
          <p14:tracePt t="4493" x="2036763" y="2757488"/>
          <p14:tracePt t="4501" x="2009775" y="2849563"/>
          <p14:tracePt t="4509" x="1990725" y="2930525"/>
          <p14:tracePt t="4517" x="1982788" y="3005138"/>
          <p14:tracePt t="4524" x="1963738" y="3095625"/>
          <p14:tracePt t="4531" x="1936750" y="3195638"/>
          <p14:tracePt t="4539" x="1927225" y="3305175"/>
          <p14:tracePt t="4547" x="1909763" y="3387725"/>
          <p14:tracePt t="4554" x="1900238" y="3424238"/>
          <p14:tracePt t="4563" x="1890713" y="3470275"/>
          <p14:tracePt t="4569" x="1881188" y="3506788"/>
          <p14:tracePt t="4577" x="1881188" y="3524250"/>
          <p14:tracePt t="4584" x="1863725" y="3543300"/>
          <p14:tracePt t="4593" x="1863725" y="3552825"/>
          <p14:tracePt t="4851" x="1863725" y="3487738"/>
          <p14:tracePt t="4859" x="1863725" y="3397250"/>
          <p14:tracePt t="4865" x="1927225" y="3241675"/>
          <p14:tracePt t="4874" x="1954213" y="3132138"/>
          <p14:tracePt t="4886" x="1982788" y="3022600"/>
          <p14:tracePt t="4888" x="2009775" y="2922588"/>
          <p14:tracePt t="4897" x="2019300" y="2867025"/>
          <p14:tracePt t="4904" x="2036763" y="2784475"/>
          <p14:tracePt t="4913" x="2046288" y="2730500"/>
          <p14:tracePt t="4919" x="2046288" y="2693988"/>
          <p14:tracePt t="4927" x="2055813" y="2674938"/>
          <p14:tracePt t="4934" x="2055813" y="2667000"/>
          <p14:tracePt t="4972" x="2055813" y="2657475"/>
          <p14:tracePt t="4980" x="2063750" y="2657475"/>
          <p14:tracePt t="4995" x="2063750" y="2647950"/>
          <p14:tracePt t="5010" x="2063750" y="2638425"/>
          <p14:tracePt t="5025" x="2073275" y="2620963"/>
          <p14:tracePt t="5032" x="2082800" y="2611438"/>
          <p14:tracePt t="5041" x="2082800" y="2601913"/>
          <p14:tracePt t="5170" x="2092325" y="2601913"/>
          <p14:tracePt t="5185" x="2092325" y="2593975"/>
          <p14:tracePt t="5193" x="2092325" y="2584450"/>
          <p14:tracePt t="5200" x="2109788" y="2574925"/>
          <p14:tracePt t="5208" x="2109788" y="2565400"/>
          <p14:tracePt t="5215" x="2109788" y="2557463"/>
          <p14:tracePt t="5223" x="2128838" y="2528888"/>
          <p14:tracePt t="5231" x="2146300" y="2511425"/>
          <p14:tracePt t="5239" x="2155825" y="2492375"/>
          <p14:tracePt t="5246" x="2155825" y="2465388"/>
          <p14:tracePt t="5253" x="2165350" y="2455863"/>
          <p14:tracePt t="5269" x="2165350" y="2447925"/>
          <p14:tracePt t="5671" x="2165350" y="2419350"/>
          <p14:tracePt t="5680" x="2165350" y="2401888"/>
          <p14:tracePt t="5686" x="2165350" y="2374900"/>
          <p14:tracePt t="5696" x="2165350" y="2365375"/>
          <p14:tracePt t="5710" x="2165350" y="2355850"/>
          <p14:tracePt t="5747" x="2165350" y="2346325"/>
          <p14:tracePt t="5763" x="2165350" y="2338388"/>
          <p14:tracePt t="5786" x="2165350" y="2328863"/>
          <p14:tracePt t="9190" x="2146300" y="2328863"/>
          <p14:tracePt t="9205" x="2136775" y="2309813"/>
          <p14:tracePt t="9213" x="2128838" y="2309813"/>
          <p14:tracePt t="9221" x="2119313" y="2309813"/>
          <p14:tracePt t="9228" x="2109788" y="2309813"/>
          <p14:tracePt t="9236" x="2082800" y="2309813"/>
          <p14:tracePt t="9244" x="2046288" y="2319338"/>
          <p14:tracePt t="9251" x="2009775" y="2319338"/>
          <p14:tracePt t="9260" x="1973263" y="2319338"/>
          <p14:tracePt t="9266" x="1927225" y="2338388"/>
          <p14:tracePt t="9274" x="1900238" y="2346325"/>
          <p14:tracePt t="9281" x="1881188" y="2355850"/>
          <p14:tracePt t="9289" x="1854200" y="2365375"/>
          <p14:tracePt t="9298" x="1817688" y="2374900"/>
          <p14:tracePt t="9303" x="1781175" y="2392363"/>
          <p14:tracePt t="9311" x="1735138" y="2419350"/>
          <p14:tracePt t="9320" x="1698625" y="2438400"/>
          <p14:tracePt t="9327" x="1681163" y="2447925"/>
          <p14:tracePt t="9335" x="1654175" y="2465388"/>
          <p14:tracePt t="9344" x="1635125" y="2484438"/>
          <p14:tracePt t="9350" x="1598613" y="2484438"/>
          <p14:tracePt t="9358" x="1571625" y="2520950"/>
          <p14:tracePt t="9365" x="1562100" y="2528888"/>
          <p14:tracePt t="9373" x="1535113" y="2538413"/>
          <p14:tracePt t="9380" x="1525588" y="2547938"/>
          <p14:tracePt t="9411" x="1516063" y="2547938"/>
          <p14:tracePt t="9479" x="1506538" y="2547938"/>
          <p14:tracePt t="9493" x="1498600" y="2547938"/>
          <p14:tracePt t="9518" x="1489075" y="2547938"/>
          <p14:tracePt t="9524" x="1479550" y="2557463"/>
          <p14:tracePt t="9532" x="1462088" y="2557463"/>
          <p14:tracePt t="9547" x="1443038" y="2565400"/>
          <p14:tracePt t="9562" x="1433513" y="2565400"/>
          <p14:tracePt t="9570" x="1425575" y="2565400"/>
          <p14:tracePt t="9578" x="1416050" y="2565400"/>
          <p14:tracePt t="9585" x="1416050" y="2574925"/>
          <p14:tracePt t="9594" x="1397000" y="2574925"/>
          <p14:tracePt t="9601" x="1389063" y="2574925"/>
          <p14:tracePt t="9610" x="1379538" y="2574925"/>
          <p14:tracePt t="9616" x="1370013" y="2574925"/>
          <p14:tracePt t="9623" x="1352550" y="2584450"/>
          <p14:tracePt t="9631" x="1343025" y="2584450"/>
          <p14:tracePt t="9639" x="1323975" y="2584450"/>
          <p14:tracePt t="9646" x="1296988" y="2584450"/>
          <p14:tracePt t="9654" x="1287463" y="2593975"/>
          <p14:tracePt t="9661" x="1279525" y="2593975"/>
          <p14:tracePt t="9669" x="1260475" y="2593975"/>
          <p14:tracePt t="9677" x="1250950" y="2593975"/>
          <p14:tracePt t="9685" x="1243013" y="2593975"/>
          <p14:tracePt t="9693" x="1233488" y="2601913"/>
          <p14:tracePt t="9700" x="1214438" y="2601913"/>
          <p14:tracePt t="9707" x="1196975" y="2611438"/>
          <p14:tracePt t="9714" x="1177925" y="2611438"/>
          <p14:tracePt t="9723" x="1160463" y="2611438"/>
          <p14:tracePt t="9729" x="1141413" y="2620963"/>
          <p14:tracePt t="9738" x="1133475" y="2620963"/>
          <p14:tracePt t="9745" x="1123950" y="2620963"/>
          <p14:tracePt t="9753" x="1104900" y="2620963"/>
          <p14:tracePt t="9761" x="1087438" y="2630488"/>
          <p14:tracePt t="9776" x="1068388" y="2630488"/>
          <p14:tracePt t="9783" x="1058863" y="2630488"/>
          <p14:tracePt t="9791" x="1058863" y="2638425"/>
          <p14:tracePt t="9798" x="1041400" y="2638425"/>
          <p14:tracePt t="9813" x="1031875" y="2638425"/>
          <p14:tracePt t="9822" x="1022350" y="2638425"/>
          <p14:tracePt t="9828" x="1022350" y="2647950"/>
          <p14:tracePt t="9836" x="1014413" y="2647950"/>
          <p14:tracePt t="9859" x="995363" y="2647950"/>
          <p14:tracePt t="9890" x="985838" y="2647950"/>
          <p14:tracePt t="9897" x="985838" y="2657475"/>
          <p14:tracePt t="9920" x="977900" y="2657475"/>
          <p14:tracePt t="9927" x="968375" y="2657475"/>
          <p14:tracePt t="9935" x="958850" y="2657475"/>
          <p14:tracePt t="10049" x="949325" y="2657475"/>
          <p14:tracePt t="10057" x="941388" y="2657475"/>
          <p14:tracePt t="10064" x="931863" y="2657475"/>
          <p14:tracePt t="10072" x="922338" y="2657475"/>
          <p14:tracePt t="10087" x="912813" y="2657475"/>
          <p14:tracePt t="10110" x="904875" y="2657475"/>
          <p14:tracePt t="10147" x="895350" y="2657475"/>
          <p14:tracePt t="10156" x="885825" y="2657475"/>
          <p14:tracePt t="10163" x="885825" y="2667000"/>
          <p14:tracePt t="10171" x="876300" y="2667000"/>
          <p14:tracePt t="10178" x="849313" y="2667000"/>
          <p14:tracePt t="10186" x="839788" y="2667000"/>
          <p14:tracePt t="10195" x="822325" y="2667000"/>
          <p14:tracePt t="10202" x="812800" y="2667000"/>
          <p14:tracePt t="10209" x="803275" y="2667000"/>
          <p14:tracePt t="10217" x="785813" y="2667000"/>
          <p14:tracePt t="10224" x="766763" y="2667000"/>
          <p14:tracePt t="10232" x="749300" y="2667000"/>
          <p14:tracePt t="10240" x="730250" y="2667000"/>
          <p14:tracePt t="10246" x="712788" y="2667000"/>
          <p14:tracePt t="10255" x="693738" y="2667000"/>
          <p14:tracePt t="10261" x="666750" y="2667000"/>
          <p14:tracePt t="10270" x="657225" y="2667000"/>
          <p14:tracePt t="10277" x="639763" y="2667000"/>
          <p14:tracePt t="10300" x="630238" y="2667000"/>
          <p14:tracePt t="10315" x="620713" y="2667000"/>
          <p14:tracePt t="10695" x="630238" y="2667000"/>
          <p14:tracePt t="10710" x="649288" y="2667000"/>
          <p14:tracePt t="10718" x="666750" y="2657475"/>
          <p14:tracePt t="10725" x="676275" y="2657475"/>
          <p14:tracePt t="10733" x="685800" y="2657475"/>
          <p14:tracePt t="10742" x="693738" y="2657475"/>
          <p14:tracePt t="10748" x="693738" y="2647950"/>
          <p14:tracePt t="10756" x="712788" y="2647950"/>
          <p14:tracePt t="10763" x="722313" y="2647950"/>
          <p14:tracePt t="10772" x="730250" y="2647950"/>
          <p14:tracePt t="10778" x="749300" y="2647950"/>
          <p14:tracePt t="10786" x="766763" y="2638425"/>
          <p14:tracePt t="10795" x="785813" y="2638425"/>
          <p14:tracePt t="10802" x="803275" y="2638425"/>
          <p14:tracePt t="10810" x="812800" y="2638425"/>
          <p14:tracePt t="10817" x="822325" y="2638425"/>
          <p14:tracePt t="10826" x="839788" y="2638425"/>
          <p14:tracePt t="10832" x="849313" y="2638425"/>
          <p14:tracePt t="10847" x="868363" y="2638425"/>
          <p14:tracePt t="10855" x="885825" y="2638425"/>
          <p14:tracePt t="10862" x="904875" y="2638425"/>
          <p14:tracePt t="10870" x="922338" y="2638425"/>
          <p14:tracePt t="10877" x="941388" y="2638425"/>
          <p14:tracePt t="10885" x="949325" y="2638425"/>
          <p14:tracePt t="10894" x="968375" y="2638425"/>
          <p14:tracePt t="10915" x="977900" y="2638425"/>
          <p14:tracePt t="10923" x="985838" y="2638425"/>
          <p14:tracePt t="10938" x="995363" y="2638425"/>
          <p14:tracePt t="10945" x="1004888" y="2638425"/>
          <p14:tracePt t="10961" x="1014413" y="2638425"/>
          <p14:tracePt t="10984" x="1022350" y="2638425"/>
          <p14:tracePt t="10993" x="1031875" y="2638425"/>
          <p14:tracePt t="11007" x="1041400" y="2638425"/>
          <p14:tracePt t="11014" x="1050925" y="2647950"/>
          <p14:tracePt t="11022" x="1068388" y="2647950"/>
          <p14:tracePt t="11037" x="1077913" y="2647950"/>
          <p14:tracePt t="12366" x="1068388" y="2647950"/>
          <p14:tracePt t="12374" x="1058863" y="2657475"/>
          <p14:tracePt t="12382" x="1041400" y="2657475"/>
          <p14:tracePt t="12390" x="1031875" y="2667000"/>
          <p14:tracePt t="12398" x="995363" y="2667000"/>
          <p14:tracePt t="12405" x="977900" y="2674938"/>
          <p14:tracePt t="12412" x="958850" y="2684463"/>
          <p14:tracePt t="12420" x="931863" y="2693988"/>
          <p14:tracePt t="12428" x="912813" y="2693988"/>
          <p14:tracePt t="12434" x="895350" y="2703513"/>
          <p14:tracePt t="12443" x="876300" y="2711450"/>
          <p14:tracePt t="12451" x="849313" y="2720975"/>
          <p14:tracePt t="12459" x="831850" y="2730500"/>
          <p14:tracePt t="12465" x="822325" y="2730500"/>
          <p14:tracePt t="12475" x="795338" y="2747963"/>
          <p14:tracePt t="12481" x="776288" y="2757488"/>
          <p14:tracePt t="12489" x="758825" y="2794000"/>
          <p14:tracePt t="12495" x="722313" y="2803525"/>
          <p14:tracePt t="12503" x="703263" y="2820988"/>
          <p14:tracePt t="12512" x="693738" y="2830513"/>
          <p14:tracePt t="12518" x="676275" y="2840038"/>
          <p14:tracePt t="12526" x="657225" y="2849563"/>
          <p14:tracePt t="12542" x="649288" y="2857500"/>
          <p14:tracePt t="12549" x="639763" y="2867025"/>
          <p14:tracePt t="12558" x="630238" y="2867025"/>
          <p14:tracePt t="12579" x="630238" y="2876550"/>
          <p14:tracePt t="12587" x="620713" y="2876550"/>
          <p14:tracePt t="12694" x="612775" y="2876550"/>
          <p14:tracePt t="12716" x="612775" y="2886075"/>
          <p14:tracePt t="13123" x="612775" y="2894013"/>
          <p14:tracePt t="13131" x="620713" y="2894013"/>
          <p14:tracePt t="13139" x="630238" y="2894013"/>
          <p14:tracePt t="13153" x="649288" y="2894013"/>
          <p14:tracePt t="13160" x="657225" y="2913063"/>
          <p14:tracePt t="13169" x="676275" y="2913063"/>
          <p14:tracePt t="13177" x="693738" y="2922588"/>
          <p14:tracePt t="13183" x="712788" y="2922588"/>
          <p14:tracePt t="13192" x="712788" y="2930525"/>
          <p14:tracePt t="13198" x="722313" y="2930525"/>
          <p14:tracePt t="13208" x="730250" y="2930525"/>
          <p14:tracePt t="13214" x="739775" y="2930525"/>
          <p14:tracePt t="13229" x="749300" y="2940050"/>
          <p14:tracePt t="13244" x="758825" y="2940050"/>
          <p14:tracePt t="13260" x="766763" y="2940050"/>
          <p14:tracePt t="13298" x="776288" y="2940050"/>
          <p14:tracePt t="13305" x="785813" y="2940050"/>
          <p14:tracePt t="13313" x="795338" y="2940050"/>
          <p14:tracePt t="13321" x="812800" y="2949575"/>
          <p14:tracePt t="13328" x="831850" y="2959100"/>
          <p14:tracePt t="13335" x="839788" y="2959100"/>
          <p14:tracePt t="13344" x="868363" y="2959100"/>
          <p14:tracePt t="13351" x="868363" y="2968625"/>
          <p14:tracePt t="13359" x="876300" y="2968625"/>
          <p14:tracePt t="13366" x="885825" y="2968625"/>
          <p14:tracePt t="13411" x="895350" y="2968625"/>
          <p14:tracePt t="16225" x="876300" y="2986088"/>
          <p14:tracePt t="16232" x="849313" y="3022600"/>
          <p14:tracePt t="16240" x="795338" y="3068638"/>
          <p14:tracePt t="16247" x="739775" y="3151188"/>
          <p14:tracePt t="16256" x="685800" y="3251200"/>
          <p14:tracePt t="16263" x="612775" y="3333750"/>
          <p14:tracePt t="16272" x="566738" y="3470275"/>
          <p14:tracePt t="16278" x="530225" y="3543300"/>
          <p14:tracePt t="16286" x="501650" y="3606800"/>
          <p14:tracePt t="16293" x="474663" y="3689350"/>
          <p14:tracePt t="16300" x="438150" y="3752850"/>
          <p14:tracePt t="16310" x="401638" y="3816350"/>
          <p14:tracePt t="16316" x="365125" y="3898900"/>
          <p14:tracePt t="16324" x="338138" y="3963988"/>
          <p14:tracePt t="16331" x="311150" y="4008438"/>
          <p14:tracePt t="16340" x="292100" y="4037013"/>
          <p14:tracePt t="16346" x="282575" y="4064000"/>
          <p14:tracePt t="16356" x="274638" y="4073525"/>
          <p14:tracePt t="16361" x="274638" y="4081463"/>
          <p14:tracePt t="16376" x="265113" y="4081463"/>
          <p14:tracePt t="16703" x="265113" y="4073525"/>
          <p14:tracePt t="16711" x="265113" y="4064000"/>
          <p14:tracePt t="16718" x="265113" y="4037013"/>
          <p14:tracePt t="16725" x="265113" y="4017963"/>
          <p14:tracePt t="16734" x="274638" y="3990975"/>
          <p14:tracePt t="16741" x="292100" y="3963988"/>
          <p14:tracePt t="16749" x="301625" y="3935413"/>
          <p14:tracePt t="16756" x="311150" y="3898900"/>
          <p14:tracePt t="16764" x="319088" y="3871913"/>
          <p14:tracePt t="16772" x="328613" y="3844925"/>
          <p14:tracePt t="16778" x="328613" y="3825875"/>
          <p14:tracePt t="16787" x="338138" y="3808413"/>
          <p14:tracePt t="16794" x="347663" y="3798888"/>
          <p14:tracePt t="16802" x="347663" y="3789363"/>
          <p14:tracePt t="16809" x="355600" y="3779838"/>
          <p14:tracePt t="16817" x="355600" y="3771900"/>
          <p14:tracePt t="16826" x="365125" y="3752850"/>
          <p14:tracePt t="16840" x="365125" y="3743325"/>
          <p14:tracePt t="16848" x="374650" y="3735388"/>
          <p14:tracePt t="16856" x="374650" y="3716338"/>
          <p14:tracePt t="16863" x="384175" y="3698875"/>
          <p14:tracePt t="16872" x="392113" y="3689350"/>
          <p14:tracePt t="16878" x="392113" y="3679825"/>
          <p14:tracePt t="16885" x="401638" y="3670300"/>
          <p14:tracePt t="16908" x="401638" y="3662363"/>
          <p14:tracePt t="16916" x="420688" y="3662363"/>
          <p14:tracePt t="16924" x="420688" y="3652838"/>
          <p14:tracePt t="16931" x="428625" y="3633788"/>
          <p14:tracePt t="16939" x="428625" y="3625850"/>
          <p14:tracePt t="16947" x="438150" y="3616325"/>
          <p14:tracePt t="16956" x="438150" y="3606800"/>
          <p14:tracePt t="16969" x="447675" y="3597275"/>
          <p14:tracePt t="16984" x="447675" y="3589338"/>
          <p14:tracePt t="16991" x="457200" y="3589338"/>
          <p14:tracePt t="17022" x="457200" y="3570288"/>
          <p14:tracePt t="17053" x="457200" y="3560763"/>
          <p14:tracePt t="17068" x="465138" y="3560763"/>
          <p14:tracePt t="17105" x="465138" y="3552825"/>
          <p14:tracePt t="17213" x="465138" y="3543300"/>
          <p14:tracePt t="17220" x="474663" y="3543300"/>
          <p14:tracePt t="17227" x="474663" y="3533775"/>
          <p14:tracePt t="17242" x="493713" y="3516313"/>
          <p14:tracePt t="17251" x="501650" y="3497263"/>
          <p14:tracePt t="17257" x="520700" y="3487738"/>
          <p14:tracePt t="17265" x="530225" y="3479800"/>
          <p14:tracePt t="17274" x="530225" y="3470275"/>
          <p14:tracePt t="17281" x="539750" y="3470275"/>
          <p14:tracePt t="17289" x="539750" y="3460750"/>
          <p14:tracePt t="17311" x="539750" y="3451225"/>
          <p14:tracePt t="17326" x="547688" y="3451225"/>
          <p14:tracePt t="17341" x="566738" y="3443288"/>
          <p14:tracePt t="17365" x="584200" y="3443288"/>
          <p14:tracePt t="17380" x="593725" y="3433763"/>
          <p14:tracePt t="17395" x="603250" y="3433763"/>
          <p14:tracePt t="17409" x="612775" y="3433763"/>
          <p14:tracePt t="17417" x="612775" y="3424238"/>
          <p14:tracePt t="17432" x="620713" y="3424238"/>
          <p14:tracePt t="17447" x="630238" y="3414713"/>
          <p14:tracePt t="17455" x="639763" y="3414713"/>
          <p14:tracePt t="17470" x="649288" y="3414713"/>
          <p14:tracePt t="17477" x="657225" y="3414713"/>
          <p14:tracePt t="17484" x="666750" y="3414713"/>
          <p14:tracePt t="17499" x="666750" y="3406775"/>
          <p14:tracePt t="17507" x="676275" y="3406775"/>
          <p14:tracePt t="17515" x="685800" y="3406775"/>
          <p14:tracePt t="17523" x="693738" y="3406775"/>
          <p14:tracePt t="17530" x="703263" y="3406775"/>
          <p14:tracePt t="17538" x="712788" y="3406775"/>
          <p14:tracePt t="17545" x="722313" y="3406775"/>
          <p14:tracePt t="17553" x="730250" y="3406775"/>
          <p14:tracePt t="17560" x="766763" y="3406775"/>
          <p14:tracePt t="17568" x="776288" y="3406775"/>
          <p14:tracePt t="17576" x="795338" y="3406775"/>
          <p14:tracePt t="17583" x="803275" y="3406775"/>
          <p14:tracePt t="17591" x="812800" y="3406775"/>
          <p14:tracePt t="17606" x="822325" y="3406775"/>
          <p14:tracePt t="17614" x="831850" y="3406775"/>
          <p14:tracePt t="17622" x="839788" y="3406775"/>
          <p14:tracePt t="17629" x="868363" y="3406775"/>
          <p14:tracePt t="17637" x="868363" y="3414713"/>
          <p14:tracePt t="17644" x="876300" y="3414713"/>
          <p14:tracePt t="17659" x="885825" y="3414713"/>
          <p14:tracePt t="17667" x="895350" y="3414713"/>
          <p14:tracePt t="17682" x="904875" y="3424238"/>
          <p14:tracePt t="17705" x="912813" y="3424238"/>
          <p14:tracePt t="17737" x="922338" y="3424238"/>
          <p14:tracePt t="17744" x="931863" y="3433763"/>
          <p14:tracePt t="17752" x="941388" y="3433763"/>
          <p14:tracePt t="17759" x="949325" y="3433763"/>
          <p14:tracePt t="17789" x="958850" y="3433763"/>
          <p14:tracePt t="20193" x="985838" y="3387725"/>
          <p14:tracePt t="20200" x="1041400" y="3305175"/>
          <p14:tracePt t="20207" x="1096963" y="3205163"/>
          <p14:tracePt t="20216" x="1160463" y="3086100"/>
          <p14:tracePt t="20223" x="1214438" y="3022600"/>
          <p14:tracePt t="20231" x="1233488" y="2976563"/>
          <p14:tracePt t="20238" x="1250950" y="2930525"/>
          <p14:tracePt t="20246" x="1260475" y="2913063"/>
          <p14:tracePt t="20254" x="1287463" y="2886075"/>
          <p14:tracePt t="20261" x="1306513" y="2840038"/>
          <p14:tracePt t="20270" x="1316038" y="2794000"/>
          <p14:tracePt t="20276" x="1323975" y="2757488"/>
          <p14:tracePt t="20284" x="1343025" y="2720975"/>
          <p14:tracePt t="20290" x="1352550" y="2693988"/>
          <p14:tracePt t="20299" x="1370013" y="2647950"/>
          <p14:tracePt t="20306" x="1397000" y="2601913"/>
          <p14:tracePt t="20314" x="1416050" y="2547938"/>
          <p14:tracePt t="20321" x="1425575" y="2501900"/>
          <p14:tracePt t="20329" x="1452563" y="2438400"/>
          <p14:tracePt t="20338" x="1470025" y="2411413"/>
          <p14:tracePt t="20344" x="1489075" y="2355850"/>
          <p14:tracePt t="20353" x="1498600" y="2338388"/>
          <p14:tracePt t="20360" x="1506538" y="2301875"/>
          <p14:tracePt t="20367" x="1516063" y="2282825"/>
          <p14:tracePt t="20374" x="1525588" y="2265363"/>
          <p14:tracePt t="20383" x="1535113" y="2255838"/>
          <p14:tracePt t="20398" x="1535113" y="2246313"/>
          <p14:tracePt t="20413" x="1535113" y="2236788"/>
          <p14:tracePt t="20496" x="1543050" y="2236788"/>
          <p14:tracePt t="20512" x="1543050" y="2228850"/>
          <p14:tracePt t="20519" x="1552575" y="2219325"/>
          <p14:tracePt t="20526" x="1571625" y="2209800"/>
          <p14:tracePt t="20534" x="1571625" y="2192338"/>
          <p14:tracePt t="20541" x="1579563" y="2182813"/>
          <p14:tracePt t="20556" x="1598613" y="2163763"/>
          <p14:tracePt t="20565" x="1608138" y="2155825"/>
          <p14:tracePt t="20573" x="1617663" y="2136775"/>
          <p14:tracePt t="20580" x="1635125" y="2119313"/>
          <p14:tracePt t="20588" x="1644650" y="2109788"/>
          <p14:tracePt t="20595" x="1644650" y="2100263"/>
          <p14:tracePt t="20610" x="1644650" y="2090738"/>
          <p14:tracePt t="20633" x="1654175" y="2090738"/>
          <p14:tracePt t="20640" x="1654175" y="2082800"/>
          <p14:tracePt t="20679" x="1662113" y="2082800"/>
          <p14:tracePt t="20914" x="1654175" y="2090738"/>
          <p14:tracePt t="20921" x="1644650" y="2127250"/>
          <p14:tracePt t="20929" x="1635125" y="2163763"/>
          <p14:tracePt t="20938" x="1635125" y="2182813"/>
          <p14:tracePt t="20944" x="1625600" y="2200275"/>
          <p14:tracePt t="20953" x="1617663" y="2219325"/>
          <p14:tracePt t="20960" x="1617663" y="2255838"/>
          <p14:tracePt t="20967" x="1608138" y="2273300"/>
          <p14:tracePt t="20974" x="1608138" y="2309813"/>
          <p14:tracePt t="20982" x="1598613" y="2355850"/>
          <p14:tracePt t="20989" x="1598613" y="2382838"/>
          <p14:tracePt t="20998" x="1589088" y="2392363"/>
          <p14:tracePt t="21005" x="1589088" y="2401888"/>
          <p14:tracePt t="21021" x="1589088" y="2411413"/>
          <p14:tracePt t="21028" x="1589088" y="2419350"/>
          <p14:tracePt t="21037" x="1589088" y="2428875"/>
          <p14:tracePt t="21043" x="1589088" y="2438400"/>
          <p14:tracePt t="21058" x="1589088" y="2447925"/>
          <p14:tracePt t="21149" x="1589088" y="2455863"/>
          <p14:tracePt t="21210" x="1598613" y="2455863"/>
          <p14:tracePt t="21219" x="1598613" y="2465388"/>
          <p14:tracePt t="21233" x="1598613" y="2484438"/>
          <p14:tracePt t="21240" x="1608138" y="2484438"/>
          <p14:tracePt t="21248" x="1617663" y="2484438"/>
          <p14:tracePt t="21255" x="1625600" y="2484438"/>
          <p14:tracePt t="21263" x="1654175" y="2492375"/>
          <p14:tracePt t="21272" x="1671638" y="2492375"/>
          <p14:tracePt t="21279" x="1690688" y="2492375"/>
          <p14:tracePt t="21287" x="1717675" y="2492375"/>
          <p14:tracePt t="21293" x="1754188" y="2492375"/>
          <p14:tracePt t="21303" x="1800225" y="2492375"/>
          <p14:tracePt t="21309" x="1873250" y="2492375"/>
          <p14:tracePt t="21317" x="1909763" y="2492375"/>
          <p14:tracePt t="21323" x="1936750" y="2492375"/>
          <p14:tracePt t="21331" x="1982788" y="2474913"/>
          <p14:tracePt t="21339" x="2073275" y="2455863"/>
          <p14:tracePt t="21347" x="2155825" y="2447925"/>
          <p14:tracePt t="21354" x="2247900" y="2428875"/>
          <p14:tracePt t="21362" x="2338388" y="2419350"/>
          <p14:tracePt t="21371" x="2420938" y="2401888"/>
          <p14:tracePt t="21377" x="2511425" y="2401888"/>
          <p14:tracePt t="21386" x="2566988" y="2411413"/>
          <p14:tracePt t="21392" x="2630488" y="2419350"/>
          <p14:tracePt t="21400" x="2657475" y="2428875"/>
          <p14:tracePt t="21407" x="2676525" y="2428875"/>
          <p14:tracePt t="21416" x="2686050" y="2428875"/>
          <p14:tracePt t="21423" x="2703513" y="2438400"/>
          <p14:tracePt t="21476" x="2713038" y="2465388"/>
          <p14:tracePt t="21483" x="2713038" y="2474913"/>
          <p14:tracePt t="21491" x="2713038" y="2484438"/>
          <p14:tracePt t="21499" x="2713038" y="2492375"/>
          <p14:tracePt t="21514" x="2713038" y="2501900"/>
          <p14:tracePt t="21521" x="2713038" y="2511425"/>
          <p14:tracePt t="21544" x="2713038" y="2520950"/>
          <p14:tracePt t="21552" x="2695575" y="2528888"/>
          <p14:tracePt t="21560" x="2695575" y="2538413"/>
          <p14:tracePt t="21569" x="2676525" y="2547938"/>
          <p14:tracePt t="21575" x="2657475" y="2557463"/>
          <p14:tracePt t="21583" x="2630488" y="2574925"/>
          <p14:tracePt t="21589" x="2603500" y="2584450"/>
          <p14:tracePt t="21598" x="2566988" y="2611438"/>
          <p14:tracePt t="21605" x="2540000" y="2630488"/>
          <p14:tracePt t="21613" x="2511425" y="2638425"/>
          <p14:tracePt t="21621" x="2493963" y="2638425"/>
          <p14:tracePt t="21628" x="2474913" y="2647950"/>
          <p14:tracePt t="21637" x="2457450" y="2647950"/>
          <p14:tracePt t="21643" x="2447925" y="2647950"/>
          <p14:tracePt t="21653" x="2438400" y="2647950"/>
          <p14:tracePt t="21703" x="2430463" y="2647950"/>
          <p14:tracePt t="21749" x="2420938" y="2647950"/>
          <p14:tracePt t="21840" x="2420938" y="2638425"/>
          <p14:tracePt t="21848" x="2401888" y="2611438"/>
          <p14:tracePt t="21856" x="2401888" y="2601913"/>
          <p14:tracePt t="21863" x="2384425" y="2593975"/>
          <p14:tracePt t="21871" x="2357438" y="2565400"/>
          <p14:tracePt t="21879" x="2357438" y="2547938"/>
          <p14:tracePt t="21893" x="2357438" y="2538413"/>
          <p14:tracePt t="21909" x="2357438" y="2528888"/>
          <p14:tracePt t="21917" x="2357438" y="2520950"/>
          <p14:tracePt t="21924" x="2357438" y="2511425"/>
          <p14:tracePt t="21932" x="2357438" y="2501900"/>
          <p14:tracePt t="21954" x="2357438" y="2492375"/>
          <p14:tracePt t="21978" x="2357438" y="2474913"/>
          <p14:tracePt t="22031" x="2357438" y="2465388"/>
          <p14:tracePt t="22038" x="2365375" y="2465388"/>
          <p14:tracePt t="22046" x="2374900" y="2455863"/>
          <p14:tracePt t="22054" x="2393950" y="2438400"/>
          <p14:tracePt t="22061" x="2420938" y="2428875"/>
          <p14:tracePt t="22070" x="2438400" y="2428875"/>
          <p14:tracePt t="22076" x="2474913" y="2419350"/>
          <p14:tracePt t="22085" x="2503488" y="2411413"/>
          <p14:tracePt t="22091" x="2540000" y="2411413"/>
          <p14:tracePt t="22099" x="2576513" y="2401888"/>
          <p14:tracePt t="22106" x="2613025" y="2401888"/>
          <p14:tracePt t="22114" x="2667000" y="2392363"/>
          <p14:tracePt t="22123" x="2713038" y="2374900"/>
          <p14:tracePt t="22130" x="2786063" y="2365375"/>
          <p14:tracePt t="22137" x="2832100" y="2365375"/>
          <p14:tracePt t="22145" x="2859088" y="2365375"/>
          <p14:tracePt t="22153" x="2941638" y="2365375"/>
          <p14:tracePt t="22160" x="3014663" y="2365375"/>
          <p14:tracePt t="22169" x="3097213" y="2365375"/>
          <p14:tracePt t="22175" x="3206750" y="2382838"/>
          <p14:tracePt t="22183" x="3279775" y="2382838"/>
          <p14:tracePt t="22190" x="3343275" y="2392363"/>
          <p14:tracePt t="22198" x="3435350" y="2411413"/>
          <p14:tracePt t="22205" x="3489325" y="2411413"/>
          <p14:tracePt t="22213" x="3552825" y="2419350"/>
          <p14:tracePt t="22220" x="3589338" y="2428875"/>
          <p14:tracePt t="22228" x="3654425" y="2428875"/>
          <p14:tracePt t="22236" x="3690938" y="2428875"/>
          <p14:tracePt t="22244" x="3717925" y="2438400"/>
          <p14:tracePt t="22253" x="3754438" y="2438400"/>
          <p14:tracePt t="22258" x="3781425" y="2447925"/>
          <p14:tracePt t="22266" x="3836988" y="2447925"/>
          <p14:tracePt t="22273" x="3863975" y="2447925"/>
          <p14:tracePt t="22282" x="3883025" y="2447925"/>
          <p14:tracePt t="22288" x="3910013" y="2465388"/>
          <p14:tracePt t="22297" x="3937000" y="2465388"/>
          <p14:tracePt t="22304" x="3983038" y="2474913"/>
          <p14:tracePt t="22312" x="4046538" y="2511425"/>
          <p14:tracePt t="22320" x="4092575" y="2520950"/>
          <p14:tracePt t="22327" x="4119563" y="2528888"/>
          <p14:tracePt t="22335" x="4165600" y="2538413"/>
          <p14:tracePt t="22342" x="4219575" y="2557463"/>
          <p14:tracePt t="22350" x="4265613" y="2574925"/>
          <p14:tracePt t="22357" x="4292600" y="2584450"/>
          <p14:tracePt t="22365" x="4338638" y="2593975"/>
          <p14:tracePt t="22372" x="4375150" y="2593975"/>
          <p14:tracePt t="22380" x="4421188" y="2593975"/>
          <p14:tracePt t="22387" x="4440238" y="2593975"/>
          <p14:tracePt t="22395" x="4448175" y="2601913"/>
          <p14:tracePt t="22404" x="4476750" y="2601913"/>
          <p14:tracePt t="22411" x="4513263" y="2601913"/>
          <p14:tracePt t="22420" x="4557713" y="2601913"/>
          <p14:tracePt t="22425" x="4622800" y="2601913"/>
          <p14:tracePt t="22434" x="4676775" y="2601913"/>
          <p14:tracePt t="22440" x="4740275" y="2601913"/>
          <p14:tracePt t="22449" x="4832350" y="2601913"/>
          <p14:tracePt t="22455" x="4905375" y="2601913"/>
          <p14:tracePt t="22464" x="4960938" y="2601913"/>
          <p14:tracePt t="22470" x="5060950" y="2584450"/>
          <p14:tracePt t="22479" x="5133975" y="2574925"/>
          <p14:tracePt t="22487" x="5187950" y="2574925"/>
          <p14:tracePt t="22494" x="5216525" y="2565400"/>
          <p14:tracePt t="22503" x="5260975" y="2565400"/>
          <p14:tracePt t="22509" x="5280025" y="2565400"/>
          <p14:tracePt t="22517" x="5316538" y="2557463"/>
          <p14:tracePt t="22524" x="5380038" y="2557463"/>
          <p14:tracePt t="22532" x="5416550" y="2538413"/>
          <p14:tracePt t="22539" x="5472113" y="2538413"/>
          <p14:tracePt t="22548" x="5518150" y="2538413"/>
          <p14:tracePt t="22554" x="5545138" y="2538413"/>
          <p14:tracePt t="22563" x="5572125" y="2528888"/>
          <p14:tracePt t="22570" x="5591175" y="2528888"/>
          <p14:tracePt t="22578" x="5635625" y="2528888"/>
          <p14:tracePt t="22586" x="5654675" y="2528888"/>
          <p14:tracePt t="22593" x="5672138" y="2528888"/>
          <p14:tracePt t="22602" x="5700713" y="2528888"/>
          <p14:tracePt t="22608" x="5718175" y="2528888"/>
          <p14:tracePt t="22616" x="5737225" y="2528888"/>
          <p14:tracePt t="22622" x="5764213" y="2528888"/>
          <p14:tracePt t="22631" x="5791200" y="2528888"/>
          <p14:tracePt t="22638" x="5818188" y="2528888"/>
          <p14:tracePt t="22646" x="5854700" y="2528888"/>
          <p14:tracePt t="22653" x="5864225" y="2528888"/>
          <p14:tracePt t="22661" x="5883275" y="2528888"/>
          <p14:tracePt t="22669" x="5891213" y="2528888"/>
          <p14:tracePt t="22676" x="5900738" y="2528888"/>
          <p14:tracePt t="22699" x="5910263" y="2528888"/>
          <p14:tracePt t="22715" x="5919788" y="2528888"/>
          <p14:tracePt t="22730" x="5919788" y="2538413"/>
          <p14:tracePt t="22737" x="5929313" y="2547938"/>
          <p14:tracePt t="22744" x="5929313" y="2557463"/>
          <p14:tracePt t="22753" x="5946775" y="2574925"/>
          <p14:tracePt t="22760" x="5965825" y="2601913"/>
          <p14:tracePt t="22769" x="5973763" y="2647950"/>
          <p14:tracePt t="22775" x="5973763" y="2703513"/>
          <p14:tracePt t="22783" x="5983288" y="2740025"/>
          <p14:tracePt t="22790" x="5983288" y="2784475"/>
          <p14:tracePt t="22798" x="5983288" y="2820988"/>
          <p14:tracePt t="22805" x="5983288" y="2867025"/>
          <p14:tracePt t="22813" x="5983288" y="2886075"/>
          <p14:tracePt t="22820" x="5983288" y="2922588"/>
          <p14:tracePt t="22828" x="5983288" y="2968625"/>
          <p14:tracePt t="22836" x="5983288" y="3005138"/>
          <p14:tracePt t="22844" x="5983288" y="3049588"/>
          <p14:tracePt t="22852" x="5973763" y="3078163"/>
          <p14:tracePt t="22859" x="5973763" y="3095625"/>
          <p14:tracePt t="22866" x="5956300" y="3122613"/>
          <p14:tracePt t="22873" x="5937250" y="3187700"/>
          <p14:tracePt t="22881" x="5929313" y="3260725"/>
          <p14:tracePt t="22889" x="5929313" y="3305175"/>
          <p14:tracePt t="22897" x="5910263" y="3341688"/>
          <p14:tracePt t="22905" x="5910263" y="3387725"/>
          <p14:tracePt t="22912" x="5900738" y="3406775"/>
          <p14:tracePt t="22923" x="5891213" y="3443288"/>
          <p14:tracePt t="22929" x="5891213" y="3460750"/>
          <p14:tracePt t="22935" x="5883275" y="3479800"/>
          <p14:tracePt t="22942" x="5883275" y="3506788"/>
          <p14:tracePt t="22952" x="5864225" y="3543300"/>
          <p14:tracePt t="22957" x="5854700" y="3579813"/>
          <p14:tracePt t="22965" x="5827713" y="3643313"/>
          <p14:tracePt t="22972" x="5818188" y="3679825"/>
          <p14:tracePt t="22980" x="5810250" y="3698875"/>
          <p14:tracePt t="22987" x="5800725" y="3698875"/>
          <p14:tracePt t="22995" x="5791200" y="3706813"/>
          <p14:tracePt t="23003" x="5781675" y="3716338"/>
          <p14:tracePt t="23010" x="5781675" y="3725863"/>
          <p14:tracePt t="23018" x="5754688" y="3735388"/>
          <p14:tracePt t="23025" x="5718175" y="3752850"/>
          <p14:tracePt t="23033" x="5664200" y="3762375"/>
          <p14:tracePt t="23040" x="5562600" y="3808413"/>
          <p14:tracePt t="23048" x="5472113" y="3835400"/>
          <p14:tracePt t="23056" x="5389563" y="3862388"/>
          <p14:tracePt t="23064" x="5260975" y="3881438"/>
          <p14:tracePt t="23071" x="5133975" y="3889375"/>
          <p14:tracePt t="23079" x="4987925" y="3917950"/>
          <p14:tracePt t="23086" x="4859338" y="3917950"/>
          <p14:tracePt t="23094" x="4740275" y="3935413"/>
          <p14:tracePt t="23103" x="4649788" y="3944938"/>
          <p14:tracePt t="23109" x="4576763" y="3944938"/>
          <p14:tracePt t="23118" x="4521200" y="3944938"/>
          <p14:tracePt t="23124" x="4503738" y="3954463"/>
          <p14:tracePt t="23132" x="4467225" y="3954463"/>
          <p14:tracePt t="23139" x="4411663" y="3954463"/>
          <p14:tracePt t="23147" x="4357688" y="3944938"/>
          <p14:tracePt t="23155" x="4256088" y="3927475"/>
          <p14:tracePt t="23163" x="4183063" y="3917950"/>
          <p14:tracePt t="23170" x="4110038" y="3908425"/>
          <p14:tracePt t="23178" x="4010025" y="3889375"/>
          <p14:tracePt t="23186" x="3937000" y="3889375"/>
          <p14:tracePt t="23192" x="3883025" y="3881438"/>
          <p14:tracePt t="23202" x="3790950" y="3881438"/>
          <p14:tracePt t="23208" x="3744913" y="3881438"/>
          <p14:tracePt t="23216" x="3708400" y="3881438"/>
          <p14:tracePt t="23223" x="3644900" y="3871913"/>
          <p14:tracePt t="23231" x="3589338" y="3852863"/>
          <p14:tracePt t="23238" x="3516313" y="3852863"/>
          <p14:tracePt t="23246" x="3425825" y="3852863"/>
          <p14:tracePt t="23253" x="3325813" y="3844925"/>
          <p14:tracePt t="23261" x="3233738" y="3844925"/>
          <p14:tracePt t="23269" x="3124200" y="3844925"/>
          <p14:tracePt t="23276" x="3032125" y="3825875"/>
          <p14:tracePt t="23285" x="2941638" y="3825875"/>
          <p14:tracePt t="23291" x="2868613" y="3825875"/>
          <p14:tracePt t="23299" x="2805113" y="3825875"/>
          <p14:tracePt t="23306" x="2776538" y="3825875"/>
          <p14:tracePt t="23314" x="2713038" y="3825875"/>
          <p14:tracePt t="23322" x="2649538" y="3825875"/>
          <p14:tracePt t="23330" x="2576513" y="3825875"/>
          <p14:tracePt t="23337" x="2484438" y="3825875"/>
          <p14:tracePt t="23345" x="2430463" y="3825875"/>
          <p14:tracePt t="23353" x="2374900" y="3825875"/>
          <p14:tracePt t="23360" x="2328863" y="3808413"/>
          <p14:tracePt t="23369" x="2255838" y="3808413"/>
          <p14:tracePt t="23375" x="2174875" y="3779838"/>
          <p14:tracePt t="23385" x="2119313" y="3771900"/>
          <p14:tracePt t="23390" x="2082800" y="3762375"/>
          <p14:tracePt t="23398" x="2027238" y="3743325"/>
          <p14:tracePt t="23407" x="2000250" y="3735388"/>
          <p14:tracePt t="23413" x="1973263" y="3735388"/>
          <p14:tracePt t="23420" x="1954213" y="3725863"/>
          <p14:tracePt t="23428" x="1946275" y="3716338"/>
          <p14:tracePt t="23436" x="1927225" y="3716338"/>
          <p14:tracePt t="23444" x="1909763" y="3698875"/>
          <p14:tracePt t="23452" x="1863725" y="3689350"/>
          <p14:tracePt t="23458" x="1836738" y="3670300"/>
          <p14:tracePt t="23466" x="1817688" y="3662363"/>
          <p14:tracePt t="23473" x="1800225" y="3643313"/>
          <p14:tracePt t="23480" x="1790700" y="3625850"/>
          <p14:tracePt t="23489" x="1771650" y="3597275"/>
          <p14:tracePt t="23496" x="1744663" y="3579813"/>
          <p14:tracePt t="23504" x="1735138" y="3560763"/>
          <p14:tracePt t="23511" x="1735138" y="3552825"/>
          <p14:tracePt t="23519" x="1717675" y="3543300"/>
          <p14:tracePt t="23527" x="1708150" y="3524250"/>
          <p14:tracePt t="23535" x="1698625" y="3506788"/>
          <p14:tracePt t="23542" x="1690688" y="3487738"/>
          <p14:tracePt t="23551" x="1681163" y="3470275"/>
          <p14:tracePt t="23556" x="1662113" y="3443288"/>
          <p14:tracePt t="23565" x="1654175" y="3424238"/>
          <p14:tracePt t="23574" x="1654175" y="3406775"/>
          <p14:tracePt t="23580" x="1654175" y="3397250"/>
          <p14:tracePt t="23588" x="1644650" y="3378200"/>
          <p14:tracePt t="23595" x="1644650" y="3360738"/>
          <p14:tracePt t="23603" x="1644650" y="3333750"/>
          <p14:tracePt t="23611" x="1644650" y="3278188"/>
          <p14:tracePt t="23619" x="1662113" y="3224213"/>
          <p14:tracePt t="23625" x="1671638" y="3178175"/>
          <p14:tracePt t="23635" x="1681163" y="3114675"/>
          <p14:tracePt t="23640" x="1698625" y="3059113"/>
          <p14:tracePt t="23649" x="1717675" y="2995613"/>
          <p14:tracePt t="23655" x="1754188" y="2930525"/>
          <p14:tracePt t="23664" x="1781175" y="2867025"/>
          <p14:tracePt t="23670" x="1808163" y="2794000"/>
          <p14:tracePt t="23679" x="1836738" y="2747963"/>
          <p14:tracePt t="23686" x="1854200" y="2703513"/>
          <p14:tracePt t="23693" x="1890713" y="2657475"/>
          <p14:tracePt t="23702" x="1927225" y="2593975"/>
          <p14:tracePt t="23709" x="1990725" y="2538413"/>
          <p14:tracePt t="23718" x="2046288" y="2501900"/>
          <p14:tracePt t="23723" x="2092325" y="2465388"/>
          <p14:tracePt t="23732" x="2155825" y="2428875"/>
          <p14:tracePt t="23739" x="2219325" y="2374900"/>
          <p14:tracePt t="23747" x="2301875" y="2346325"/>
          <p14:tracePt t="23755" x="2374900" y="2309813"/>
          <p14:tracePt t="23763" x="2457450" y="2282825"/>
          <p14:tracePt t="23770" x="2520950" y="2255838"/>
          <p14:tracePt t="23778" x="2547938" y="2246313"/>
          <p14:tracePt t="23786" x="2576513" y="2236788"/>
          <p14:tracePt t="23792" x="2593975" y="2236788"/>
          <p14:tracePt t="23801" x="2603500" y="2228850"/>
          <p14:tracePt t="23808" x="2620963" y="2228850"/>
          <p14:tracePt t="23816" x="2640013" y="2228850"/>
          <p14:tracePt t="23823" x="2657475" y="2228850"/>
          <p14:tracePt t="23831" x="2676525" y="2228850"/>
          <p14:tracePt t="23838" x="2686050" y="2228850"/>
          <p14:tracePt t="23846" x="2703513" y="2228850"/>
          <p14:tracePt t="23853" x="2722563" y="2236788"/>
          <p14:tracePt t="23869" x="2732088" y="2246313"/>
          <p14:tracePt t="23876" x="2732088" y="2255838"/>
          <p14:tracePt t="23885" x="2740025" y="2265363"/>
          <p14:tracePt t="23892" x="2749550" y="2265363"/>
          <p14:tracePt t="23903" x="2749550" y="2282825"/>
          <p14:tracePt t="23909" x="2759075" y="2301875"/>
          <p14:tracePt t="23914" x="2759075" y="2319338"/>
          <p14:tracePt t="23921" x="2776538" y="2338388"/>
          <p14:tracePt t="23930" x="2776538" y="2382838"/>
          <p14:tracePt t="23938" x="2776538" y="2401888"/>
          <p14:tracePt t="23944" x="2776538" y="2419350"/>
          <p14:tracePt t="23953" x="2776538" y="2438400"/>
          <p14:tracePt t="23960" x="2776538" y="2455863"/>
          <p14:tracePt t="23969" x="2768600" y="2474913"/>
          <p14:tracePt t="23975" x="2768600" y="2492375"/>
          <p14:tracePt t="23982" x="2759075" y="2528888"/>
          <p14:tracePt t="23990" x="2749550" y="2547938"/>
          <p14:tracePt t="23997" x="2740025" y="2565400"/>
          <p14:tracePt t="24007" x="2732088" y="2601913"/>
          <p14:tracePt t="24013" x="2722563" y="2630488"/>
          <p14:tracePt t="24020" x="2713038" y="2657475"/>
          <p14:tracePt t="24028" x="2686050" y="2693988"/>
          <p14:tracePt t="24036" x="2657475" y="2730500"/>
          <p14:tracePt t="24043" x="2620963" y="2767013"/>
          <p14:tracePt t="24051" x="2576513" y="2813050"/>
          <p14:tracePt t="24058" x="2520950" y="2849563"/>
          <p14:tracePt t="24066" x="2474913" y="2886075"/>
          <p14:tracePt t="24073" x="2447925" y="2922588"/>
          <p14:tracePt t="24081" x="2420938" y="2930525"/>
          <p14:tracePt t="24088" x="2374900" y="2940050"/>
          <p14:tracePt t="24096" x="2357438" y="2949575"/>
          <p14:tracePt t="24105" x="2338388" y="2949575"/>
          <p14:tracePt t="24111" x="2320925" y="2959100"/>
          <p14:tracePt t="24119" x="2311400" y="2959100"/>
          <p14:tracePt t="24127" x="2301875" y="2959100"/>
          <p14:tracePt t="24134" x="2284413" y="2959100"/>
          <p14:tracePt t="24142" x="2274888" y="2959100"/>
          <p14:tracePt t="24151" x="2265363" y="2949575"/>
          <p14:tracePt t="24157" x="2255838" y="2949575"/>
          <p14:tracePt t="24172" x="2255838" y="2940050"/>
          <p14:tracePt t="24180" x="2247900" y="2940050"/>
          <p14:tracePt t="24187" x="2247900" y="2930525"/>
          <p14:tracePt t="24226" x="2247900" y="2903538"/>
          <p14:tracePt t="24234" x="2255838" y="2886075"/>
          <p14:tracePt t="24240" x="2274888" y="2867025"/>
          <p14:tracePt t="24249" x="2320925" y="2840038"/>
          <p14:tracePt t="24255" x="2365375" y="2813050"/>
          <p14:tracePt t="24263" x="2420938" y="2803525"/>
          <p14:tracePt t="24272" x="2484438" y="2776538"/>
          <p14:tracePt t="24278" x="2547938" y="2767013"/>
          <p14:tracePt t="24286" x="2620963" y="2767013"/>
          <p14:tracePt t="24294" x="2749550" y="2767013"/>
          <p14:tracePt t="24302" x="2914650" y="2813050"/>
          <p14:tracePt t="24309" x="3068638" y="2857500"/>
          <p14:tracePt t="24318" x="3214688" y="2922588"/>
          <p14:tracePt t="24324" x="3352800" y="2995613"/>
          <p14:tracePt t="24331" x="3452813" y="3041650"/>
          <p14:tracePt t="24339" x="3535363" y="3078163"/>
          <p14:tracePt t="24347" x="3562350" y="3114675"/>
          <p14:tracePt t="24354" x="3581400" y="3122613"/>
          <p14:tracePt t="24362" x="3589338" y="3122613"/>
          <p14:tracePt t="24371" x="3598863" y="3122613"/>
          <p14:tracePt t="24430" x="3598863" y="3132138"/>
          <p14:tracePt t="24438" x="3581400" y="3178175"/>
          <p14:tracePt t="24446" x="3508375" y="3224213"/>
          <p14:tracePt t="24454" x="3333750" y="3324225"/>
          <p14:tracePt t="24461" x="3124200" y="3424238"/>
          <p14:tracePt t="24469" x="2951163" y="3524250"/>
          <p14:tracePt t="24476" x="2759075" y="3589338"/>
          <p14:tracePt t="24485" x="2620963" y="3633788"/>
          <p14:tracePt t="24491" x="2474913" y="3633788"/>
          <p14:tracePt t="24501" x="2365375" y="3633788"/>
          <p14:tracePt t="24506" x="2238375" y="3633788"/>
          <p14:tracePt t="24514" x="2165350" y="3625850"/>
          <p14:tracePt t="24521" x="2119313" y="3616325"/>
          <p14:tracePt t="24529" x="2092325" y="3606800"/>
          <p14:tracePt t="24538" x="2055813" y="3589338"/>
          <p14:tracePt t="24583" x="2055813" y="3570288"/>
          <p14:tracePt t="24590" x="2100263" y="3506788"/>
          <p14:tracePt t="24598" x="2182813" y="3470275"/>
          <p14:tracePt t="24604" x="2347913" y="3397250"/>
          <p14:tracePt t="24613" x="2503488" y="3333750"/>
          <p14:tracePt t="24621" x="2695575" y="3251200"/>
          <p14:tracePt t="24627" x="2859088" y="3205163"/>
          <p14:tracePt t="24635" x="3041650" y="3178175"/>
          <p14:tracePt t="24642" x="3214688" y="3141663"/>
          <p14:tracePt t="24652" x="3362325" y="3132138"/>
          <p14:tracePt t="24658" x="3489325" y="3132138"/>
          <p14:tracePt t="24667" x="3562350" y="3132138"/>
          <p14:tracePt t="24673" x="3654425" y="3151188"/>
          <p14:tracePt t="24681" x="3790950" y="3159125"/>
          <p14:tracePt t="24688" x="3863975" y="3187700"/>
          <p14:tracePt t="24696" x="3963988" y="3232150"/>
          <p14:tracePt t="24705" x="4019550" y="3232150"/>
          <p14:tracePt t="24711" x="4065588" y="3268663"/>
          <p14:tracePt t="24719" x="4102100" y="3278188"/>
          <p14:tracePt t="24727" x="4110038" y="3287713"/>
          <p14:tracePt t="24750" x="4110038" y="3297238"/>
          <p14:tracePt t="24757" x="4119563" y="3297238"/>
          <p14:tracePt t="24779" x="4119563" y="3305175"/>
          <p14:tracePt t="24787" x="4119563" y="3333750"/>
          <p14:tracePt t="24795" x="4102100" y="3370263"/>
          <p14:tracePt t="24803" x="4065588" y="3406775"/>
          <p14:tracePt t="24811" x="4019550" y="3479800"/>
          <p14:tracePt t="24818" x="3946525" y="3524250"/>
          <p14:tracePt t="24825" x="3900488" y="3560763"/>
          <p14:tracePt t="24834" x="3836988" y="3606800"/>
          <p14:tracePt t="24841" x="3773488" y="3625850"/>
          <p14:tracePt t="24848" x="3698875" y="3643313"/>
          <p14:tracePt t="24855" x="3598863" y="3670300"/>
          <p14:tracePt t="24863" x="3508375" y="3670300"/>
          <p14:tracePt t="24872" x="3379788" y="3652838"/>
          <p14:tracePt t="24886" x="3206750" y="3579813"/>
          <p14:tracePt t="24893" x="3097213" y="3497263"/>
          <p14:tracePt t="24902" x="3051175" y="3443288"/>
          <p14:tracePt t="24909" x="2995613" y="3378200"/>
          <p14:tracePt t="24918" x="2959100" y="3314700"/>
          <p14:tracePt t="24924" x="2959100" y="3241675"/>
          <p14:tracePt t="24932" x="2932113" y="3141663"/>
          <p14:tracePt t="24939" x="2951163" y="3068638"/>
          <p14:tracePt t="24946" x="2951163" y="3005138"/>
          <p14:tracePt t="24954" x="2987675" y="2940050"/>
          <p14:tracePt t="24962" x="3041650" y="2876550"/>
          <p14:tracePt t="24970" x="3105150" y="2813050"/>
          <p14:tracePt t="24976" x="3224213" y="2747963"/>
          <p14:tracePt t="24985" x="3325813" y="2693988"/>
          <p14:tracePt t="24993" x="3425825" y="2657475"/>
          <p14:tracePt t="25000" x="3516313" y="2638425"/>
          <p14:tracePt t="25008" x="3571875" y="2630488"/>
          <p14:tracePt t="25015" x="3654425" y="2611438"/>
          <p14:tracePt t="25022" x="3744913" y="2611438"/>
          <p14:tracePt t="25031" x="3836988" y="2620963"/>
          <p14:tracePt t="25038" x="3992563" y="2684463"/>
          <p14:tracePt t="25046" x="4146550" y="2776538"/>
          <p14:tracePt t="25055" x="4275138" y="2857500"/>
          <p14:tracePt t="25061" x="4403725" y="2968625"/>
          <p14:tracePt t="25068" x="4503738" y="3068638"/>
          <p14:tracePt t="25077" x="4557713" y="3132138"/>
          <p14:tracePt t="25083" x="4594225" y="3214688"/>
          <p14:tracePt t="25092" x="4622800" y="3297238"/>
          <p14:tracePt t="25101" x="4630738" y="3341688"/>
          <p14:tracePt t="25114" x="4630738" y="3351213"/>
          <p14:tracePt t="25486" x="4740275" y="3351213"/>
          <p14:tracePt t="25494" x="4841875" y="3324225"/>
          <p14:tracePt t="25501" x="4968875" y="3297238"/>
          <p14:tracePt t="25509" x="5124450" y="3251200"/>
          <p14:tracePt t="25518" x="5362575" y="3178175"/>
          <p14:tracePt t="25525" x="5664200" y="3095625"/>
          <p14:tracePt t="25533" x="5919788" y="3041650"/>
          <p14:tracePt t="25539" x="6083300" y="2995613"/>
          <p14:tracePt t="25547" x="6229350" y="2986088"/>
          <p14:tracePt t="25557" x="6357938" y="2986088"/>
          <p14:tracePt t="25563" x="6503988" y="2986088"/>
          <p14:tracePt t="25571" x="6650038" y="3022600"/>
          <p14:tracePt t="25578" x="6823075" y="3078163"/>
          <p14:tracePt t="25585" x="6988175" y="3114675"/>
          <p14:tracePt t="25592" x="7070725" y="3151188"/>
          <p14:tracePt t="25601" x="7134225" y="3178175"/>
          <p14:tracePt t="25608" x="7207250" y="3187700"/>
          <p14:tracePt t="25618" x="7289800" y="3214688"/>
          <p14:tracePt t="25623" x="7362825" y="3241675"/>
          <p14:tracePt t="25631" x="7426325" y="3268663"/>
          <p14:tracePt t="25638" x="7526338" y="3297238"/>
          <p14:tracePt t="25646" x="7581900" y="3297238"/>
          <p14:tracePt t="25655" x="7627938" y="3314700"/>
          <p14:tracePt t="25662" x="7654925" y="3324225"/>
          <p14:tracePt t="25668" x="7691438" y="3324225"/>
          <p14:tracePt t="25677" x="7718425" y="3333750"/>
          <p14:tracePt t="25685" x="7747000" y="3333750"/>
          <p14:tracePt t="25692" x="7773988" y="3341688"/>
          <p14:tracePt t="25701" x="7791450" y="3341688"/>
          <p14:tracePt t="25707" x="7800975" y="3341688"/>
          <p14:tracePt t="25715" x="7810500" y="3341688"/>
          <p14:tracePt t="25791" x="7791450" y="3341688"/>
          <p14:tracePt t="25799" x="7664450" y="3333750"/>
          <p14:tracePt t="25805" x="7426325" y="3278188"/>
          <p14:tracePt t="25813" x="7088188" y="3278188"/>
          <p14:tracePt t="25820" x="6623050" y="3214688"/>
          <p14:tracePt t="25829" x="6211888" y="3214688"/>
          <p14:tracePt t="25836" x="5764213" y="3214688"/>
          <p14:tracePt t="25844" x="5280025" y="3214688"/>
          <p14:tracePt t="25852" x="4759325" y="3214688"/>
          <p14:tracePt t="25859" x="4275138" y="3214688"/>
          <p14:tracePt t="25868" x="3790950" y="3214688"/>
          <p14:tracePt t="25874" x="3297238" y="3187700"/>
          <p14:tracePt t="25884" x="2922588" y="3187700"/>
          <p14:tracePt t="25901" x="2228850" y="3122613"/>
          <p14:tracePt t="25908" x="1946275" y="3086100"/>
          <p14:tracePt t="25912" x="1800225" y="3059113"/>
          <p14:tracePt t="25921" x="1635125" y="3041650"/>
          <p14:tracePt t="25927" x="1535113" y="3013075"/>
          <p14:tracePt t="25935" x="1462088" y="3005138"/>
          <p14:tracePt t="25943" x="1416050" y="2995613"/>
          <p14:tracePt t="25951" x="1379538" y="2995613"/>
          <p14:tracePt t="25958" x="1343025" y="2976563"/>
          <p14:tracePt t="25968" x="1323975" y="2968625"/>
          <p14:tracePt t="26644" x="1397000" y="2930525"/>
          <p14:tracePt t="26650" x="1516063" y="2886075"/>
          <p14:tracePt t="26659" x="1625600" y="2876550"/>
          <p14:tracePt t="26668" x="1690688" y="2857500"/>
          <p14:tracePt t="26673" x="1727200" y="2849563"/>
          <p14:tracePt t="26683" x="1763713" y="2840038"/>
          <p14:tracePt t="26688" x="1771650" y="2840038"/>
          <p14:tracePt t="26696" x="1790700" y="2840038"/>
          <p14:tracePt t="26703" x="1808163" y="2840038"/>
          <p14:tracePt t="26712" x="1827213" y="2840038"/>
          <p14:tracePt t="26718" x="1827213" y="2830513"/>
          <p14:tracePt t="26726" x="1836738" y="2830513"/>
          <p14:tracePt t="26735" x="1854200" y="2830513"/>
          <p14:tracePt t="26742" x="1863725" y="2830513"/>
          <p14:tracePt t="27031" x="1863725" y="2820988"/>
          <p14:tracePt t="27045" x="1844675" y="2820988"/>
          <p14:tracePt t="27068" x="1844675" y="2813050"/>
          <p14:tracePt t="27083" x="1836738" y="2803525"/>
          <p14:tracePt t="27091" x="1836738" y="2794000"/>
          <p14:tracePt t="27099" x="1827213" y="2784475"/>
          <p14:tracePt t="27107" x="1827213" y="2776538"/>
          <p14:tracePt t="27122" x="1827213" y="2767013"/>
          <p14:tracePt t="27130" x="1817688" y="2757488"/>
          <p14:tracePt t="27136" x="1808163" y="2730500"/>
          <p14:tracePt t="27145" x="1808163" y="2720975"/>
          <p14:tracePt t="27152" x="1800225" y="2711450"/>
          <p14:tracePt t="27160" x="1790700" y="2703513"/>
          <p14:tracePt t="27167" x="1790700" y="2693988"/>
          <p14:tracePt t="27175" x="1781175" y="2684463"/>
          <p14:tracePt t="27183" x="1771650" y="2684463"/>
          <p14:tracePt t="27191" x="1771650" y="2674938"/>
          <p14:tracePt t="27200" x="1763713" y="2667000"/>
          <p14:tracePt t="27205" x="1763713" y="2657475"/>
          <p14:tracePt t="27214" x="1754188" y="2638425"/>
          <p14:tracePt t="27220" x="1744663" y="2630488"/>
          <p14:tracePt t="27229" x="1735138" y="2620963"/>
          <p14:tracePt t="27237" x="1735138" y="2611438"/>
          <p14:tracePt t="27244" x="1727200" y="2593975"/>
          <p14:tracePt t="27252" x="1717675" y="2584450"/>
          <p14:tracePt t="27259" x="1717675" y="2574925"/>
          <p14:tracePt t="27267" x="1698625" y="2574925"/>
          <p14:tracePt t="27274" x="1698625" y="2565400"/>
          <p14:tracePt t="27283" x="1690688" y="2565400"/>
          <p14:tracePt t="27296" x="1690688" y="2557463"/>
          <p14:tracePt t="27304" x="1690688" y="2547938"/>
          <p14:tracePt t="27319" x="1681163" y="2538413"/>
          <p14:tracePt t="27373" x="1671638" y="2538413"/>
          <p14:tracePt t="27380" x="1671638" y="2528888"/>
          <p14:tracePt t="27402" x="1671638" y="2520950"/>
          <p14:tracePt t="27410" x="1662113" y="2520950"/>
          <p14:tracePt t="27425" x="1662113" y="2511425"/>
          <p14:tracePt t="27455" x="1654175" y="2501900"/>
          <p14:tracePt t="27463" x="1644650" y="2484438"/>
          <p14:tracePt t="27471" x="1644650" y="2465388"/>
          <p14:tracePt t="27479" x="1635125" y="2465388"/>
          <p14:tracePt t="27494" x="1635125" y="2447925"/>
          <p14:tracePt t="27852" x="1635125" y="2438400"/>
          <p14:tracePt t="27859" x="1635125" y="2419350"/>
          <p14:tracePt t="27866" x="1644650" y="2401888"/>
          <p14:tracePt t="27875" x="1654175" y="2355850"/>
          <p14:tracePt t="27883" x="1671638" y="2328863"/>
          <p14:tracePt t="27900" x="1708150" y="2265363"/>
          <p14:tracePt t="27906" x="1717675" y="2246313"/>
          <p14:tracePt t="27913" x="1717675" y="2228850"/>
          <p14:tracePt t="27920" x="1727200" y="2228850"/>
          <p14:tracePt t="27928" x="1727200" y="2209800"/>
          <p14:tracePt t="27936" x="1735138" y="2200275"/>
          <p14:tracePt t="27942" x="1735138" y="2192338"/>
          <p14:tracePt t="27959" x="1735138" y="2182813"/>
          <p14:tracePt t="27973" x="1735138" y="2173288"/>
          <p14:tracePt t="27982" x="1744663" y="2163763"/>
          <p14:tracePt t="28004" x="1744663" y="2155825"/>
          <p14:tracePt t="28073" x="1744663" y="2146300"/>
          <p14:tracePt t="28126" x="1744663" y="2136775"/>
          <p14:tracePt t="28186" x="1744663" y="2127250"/>
          <p14:tracePt t="28217" x="1744663" y="2119313"/>
          <p14:tracePt t="28856" x="1771650" y="2127250"/>
          <p14:tracePt t="28864" x="1808163" y="2136775"/>
          <p14:tracePt t="28870" x="1827213" y="2146300"/>
          <p14:tracePt t="28878" x="1844675" y="2173288"/>
          <p14:tracePt t="28885" x="1863725" y="2182813"/>
          <p14:tracePt t="28893" x="1873250" y="2182813"/>
          <p14:tracePt t="28901" x="1881188" y="2192338"/>
          <p14:tracePt t="28917" x="1890713" y="2200275"/>
          <p14:tracePt t="28938" x="1890713" y="2219325"/>
          <p14:tracePt t="29007" x="1890713" y="2228850"/>
          <p14:tracePt t="29023" x="1890713" y="2236788"/>
          <p14:tracePt t="29054" x="1890713" y="2246313"/>
          <p14:tracePt t="29091" x="1890713" y="2255838"/>
          <p14:tracePt t="29114" x="1881188" y="2265363"/>
          <p14:tracePt t="29121" x="1873250" y="2265363"/>
          <p14:tracePt t="29129" x="1873250" y="2273300"/>
          <p14:tracePt t="29136" x="1863725" y="2282825"/>
          <p14:tracePt t="29145" x="1854200" y="2292350"/>
          <p14:tracePt t="29151" x="1844675" y="2292350"/>
          <p14:tracePt t="29159" x="1844675" y="2301875"/>
          <p14:tracePt t="29168" x="1817688" y="2319338"/>
          <p14:tracePt t="29175" x="1781175" y="2338388"/>
          <p14:tracePt t="29183" x="1754188" y="2355850"/>
          <p14:tracePt t="29190" x="1727200" y="2374900"/>
          <p14:tracePt t="29198" x="1690688" y="2401888"/>
          <p14:tracePt t="29205" x="1662113" y="2411413"/>
          <p14:tracePt t="29214" x="1635125" y="2419350"/>
          <p14:tracePt t="29221" x="1598613" y="2428875"/>
          <p14:tracePt t="29228" x="1571625" y="2428875"/>
          <p14:tracePt t="29235" x="1552575" y="2438400"/>
          <p14:tracePt t="29243" x="1543050" y="2447925"/>
          <p14:tracePt t="29252" x="1525588" y="2447925"/>
          <p14:tracePt t="29265" x="1506538" y="2455863"/>
          <p14:tracePt t="29273" x="1489075" y="2465388"/>
          <p14:tracePt t="29282" x="1479550" y="2465388"/>
          <p14:tracePt t="29289" x="1470025" y="2465388"/>
          <p14:tracePt t="29298" x="1452563" y="2465388"/>
          <p14:tracePt t="29311" x="1443038" y="2465388"/>
          <p14:tracePt t="29342" x="1433513" y="2465388"/>
          <p14:tracePt t="29927" x="1443038" y="2465388"/>
          <p14:tracePt t="29935" x="1462088" y="2455863"/>
          <p14:tracePt t="29943" x="1470025" y="2447925"/>
          <p14:tracePt t="29950" x="1479550" y="2438400"/>
          <p14:tracePt t="29958" x="1489075" y="2428875"/>
          <p14:tracePt t="29966" x="1489075" y="2419350"/>
          <p14:tracePt t="29972" x="1498600" y="2401888"/>
          <p14:tracePt t="29988" x="1506538" y="2392363"/>
          <p14:tracePt t="29997" x="1525588" y="2374900"/>
          <p14:tracePt t="30003" x="1535113" y="2355850"/>
          <p14:tracePt t="30011" x="1543050" y="2319338"/>
          <p14:tracePt t="30018" x="1552575" y="2301875"/>
          <p14:tracePt t="30026" x="1562100" y="2301875"/>
          <p14:tracePt t="30034" x="1562100" y="2282825"/>
          <p14:tracePt t="30042" x="1571625" y="2265363"/>
          <p14:tracePt t="30049" x="1571625" y="2246313"/>
          <p14:tracePt t="30057" x="1579563" y="2228850"/>
          <p14:tracePt t="30065" x="1579563" y="2219325"/>
          <p14:tracePt t="30072" x="1579563" y="2200275"/>
          <p14:tracePt t="30081" x="1589088" y="2192338"/>
          <p14:tracePt t="30087" x="1589088" y="2173288"/>
          <p14:tracePt t="30095" x="1589088" y="2163763"/>
          <p14:tracePt t="30102" x="1589088" y="2155825"/>
          <p14:tracePt t="30110" x="1589088" y="2146300"/>
          <p14:tracePt t="30117" x="1589088" y="2127250"/>
          <p14:tracePt t="30125" x="1589088" y="2109788"/>
          <p14:tracePt t="30132" x="1589088" y="2082800"/>
          <p14:tracePt t="30141" x="1589088" y="2073275"/>
          <p14:tracePt t="30149" x="1589088" y="2054225"/>
          <p14:tracePt t="30156" x="1589088" y="2046288"/>
          <p14:tracePt t="30165" x="1589088" y="2036763"/>
          <p14:tracePt t="30521" x="1589088" y="2046288"/>
          <p14:tracePt t="30528" x="1589088" y="2073275"/>
          <p14:tracePt t="30535" x="1589088" y="2090738"/>
          <p14:tracePt t="30543" x="1589088" y="2109788"/>
          <p14:tracePt t="30550" x="1589088" y="2119313"/>
          <p14:tracePt t="30558" x="1589088" y="2127250"/>
          <p14:tracePt t="30590" x="1589088" y="2136775"/>
          <p14:tracePt t="30604" x="1589088" y="2146300"/>
          <p14:tracePt t="30626" x="1589088" y="2163763"/>
          <p14:tracePt t="30633" x="1589088" y="2173288"/>
          <p14:tracePt t="30642" x="1589088" y="2182813"/>
          <p14:tracePt t="30649" x="1589088" y="2200275"/>
          <p14:tracePt t="30657" x="1589088" y="2219325"/>
          <p14:tracePt t="30672" x="1598613" y="2236788"/>
          <p14:tracePt t="30681" x="1598613" y="2246313"/>
          <p14:tracePt t="30687" x="1598613" y="2265363"/>
          <p14:tracePt t="30697" x="1598613" y="2273300"/>
          <p14:tracePt t="30702" x="1598613" y="2282825"/>
          <p14:tracePt t="30725" x="1598613" y="2292350"/>
          <p14:tracePt t="30763" x="1598613" y="2309813"/>
          <p14:tracePt t="30778" x="1598613" y="2328863"/>
          <p14:tracePt t="30786" x="1598613" y="2338388"/>
          <p14:tracePt t="30793" x="1608138" y="2346325"/>
          <p14:tracePt t="30801" x="1608138" y="2365375"/>
          <p14:tracePt t="30816" x="1608138" y="2374900"/>
          <p14:tracePt t="30824" x="1608138" y="2392363"/>
          <p14:tracePt t="30832" x="1608138" y="2401888"/>
          <p14:tracePt t="30855" x="1608138" y="2411413"/>
          <p14:tracePt t="30969" x="1608138" y="2419350"/>
          <p14:tracePt t="30977" x="1608138" y="2428875"/>
          <p14:tracePt t="30993" x="1617663" y="2438400"/>
          <p14:tracePt t="30998" x="1617663" y="2455863"/>
          <p14:tracePt t="31007" x="1617663" y="2465388"/>
          <p14:tracePt t="31015" x="1625600" y="2465388"/>
          <p14:tracePt t="31022" x="1625600" y="2474913"/>
          <p14:tracePt t="31031" x="1625600" y="2484438"/>
          <p14:tracePt t="31046" x="1635125" y="2492375"/>
          <p14:tracePt t="31052" x="1635125" y="2501900"/>
          <p14:tracePt t="31060" x="1644650" y="2511425"/>
          <p14:tracePt t="31067" x="1644650" y="2520950"/>
          <p14:tracePt t="31075" x="1654175" y="2538413"/>
          <p14:tracePt t="31084" x="1654175" y="2547938"/>
          <p14:tracePt t="31098" x="1662113" y="2557463"/>
          <p14:tracePt t="31105" x="1662113" y="2565400"/>
          <p14:tracePt t="31114" x="1671638" y="2574925"/>
          <p14:tracePt t="31121" x="1671638" y="2584450"/>
          <p14:tracePt t="31151" x="1671638" y="2601913"/>
          <p14:tracePt t="31676" x="1671638" y="2611438"/>
          <p14:tracePt t="31683" x="1671638" y="2620963"/>
          <p14:tracePt t="31691" x="1671638" y="2630488"/>
          <p14:tracePt t="31698" x="1671638" y="2657475"/>
          <p14:tracePt t="31707" x="1671638" y="2667000"/>
          <p14:tracePt t="31715" x="1671638" y="2684463"/>
          <p14:tracePt t="31722" x="1671638" y="2703513"/>
          <p14:tracePt t="31730" x="1671638" y="2711450"/>
          <p14:tracePt t="31737" x="1671638" y="2720975"/>
          <p14:tracePt t="31746" x="1671638" y="2730500"/>
          <p14:tracePt t="31752" x="1671638" y="2740025"/>
          <p14:tracePt t="31766" x="1671638" y="2747963"/>
          <p14:tracePt t="31775" x="1671638" y="2757488"/>
          <p14:tracePt t="31782" x="1671638" y="2776538"/>
          <p14:tracePt t="31790" x="1671638" y="2784475"/>
          <p14:tracePt t="31798" x="1671638" y="2794000"/>
          <p14:tracePt t="31806" x="1671638" y="2813050"/>
          <p14:tracePt t="31814" x="1671638" y="2830513"/>
          <p14:tracePt t="31820" x="1671638" y="2849563"/>
          <p14:tracePt t="31830" x="1671638" y="2857500"/>
          <p14:tracePt t="31836" x="1671638" y="2867025"/>
          <p14:tracePt t="31843" x="1671638" y="2876550"/>
          <p14:tracePt t="31859" x="1671638" y="2886075"/>
          <p14:tracePt t="31874" x="1671638" y="2894013"/>
          <p14:tracePt t="31881" x="1671638" y="2903538"/>
          <p14:tracePt t="31898" x="1671638" y="2959100"/>
          <p14:tracePt t="31904" x="1671638" y="2995613"/>
          <p14:tracePt t="31914" x="1671638" y="3005138"/>
          <p14:tracePt t="31919" x="1671638" y="3022600"/>
          <p14:tracePt t="31927" x="1671638" y="3059113"/>
          <p14:tracePt t="31941" x="1671638" y="3068638"/>
          <p14:tracePt t="31949" x="1671638" y="3078163"/>
          <p14:tracePt t="31964" x="1654175" y="3078163"/>
          <p14:tracePt t="31980" x="1654175" y="3086100"/>
          <p14:tracePt t="32003" x="1654175" y="3105150"/>
          <p14:tracePt t="32011" x="1654175" y="3122613"/>
          <p14:tracePt t="32018" x="1654175" y="3151188"/>
          <p14:tracePt t="32026" x="1654175" y="3187700"/>
          <p14:tracePt t="32033" x="1654175" y="3205163"/>
          <p14:tracePt t="32041" x="1654175" y="3224213"/>
          <p14:tracePt t="32048" x="1654175" y="3232150"/>
          <p14:tracePt t="32056" x="1654175" y="3251200"/>
          <p14:tracePt t="32072" x="1654175" y="3268663"/>
          <p14:tracePt t="32080" x="1654175" y="3278188"/>
          <p14:tracePt t="32094" x="1654175" y="3287713"/>
          <p14:tracePt t="32125" x="1654175" y="3305175"/>
          <p14:tracePt t="32132" x="1654175" y="3324225"/>
          <p14:tracePt t="32140" x="1654175" y="3333750"/>
          <p14:tracePt t="32148" x="1654175" y="3351213"/>
          <p14:tracePt t="32156" x="1654175" y="3378200"/>
          <p14:tracePt t="32164" x="1654175" y="3397250"/>
          <p14:tracePt t="32170" x="1654175" y="3424238"/>
          <p14:tracePt t="32180" x="1654175" y="3443288"/>
          <p14:tracePt t="32185" x="1654175" y="3460750"/>
          <p14:tracePt t="32193" x="1654175" y="3479800"/>
          <p14:tracePt t="32200" x="1654175" y="3487738"/>
          <p14:tracePt t="32209" x="1662113" y="3516313"/>
          <p14:tracePt t="32215" x="1662113" y="3533775"/>
          <p14:tracePt t="32224" x="1662113" y="3543300"/>
          <p14:tracePt t="32239" x="1662113" y="3552825"/>
          <p14:tracePt t="32246" x="1662113" y="3560763"/>
          <p14:tracePt t="32254" x="1671638" y="3579813"/>
          <p14:tracePt t="32269" x="1671638" y="3597275"/>
          <p14:tracePt t="32277" x="1671638" y="3616325"/>
          <p14:tracePt t="32284" x="1671638" y="3633788"/>
          <p14:tracePt t="32292" x="1681163" y="3643313"/>
          <p14:tracePt t="32307" x="1681163" y="3652838"/>
          <p14:tracePt t="32314" x="1681163" y="3662363"/>
          <p14:tracePt t="32331" x="1681163" y="3670300"/>
          <p14:tracePt t="32361" x="1681163" y="3679825"/>
          <p14:tracePt t="32368" x="1681163" y="3689350"/>
          <p14:tracePt t="32376" x="1681163" y="3698875"/>
          <p14:tracePt t="32383" x="1681163" y="3706813"/>
          <p14:tracePt t="32391" x="1690688" y="3725863"/>
          <p14:tracePt t="32398" x="1690688" y="3762375"/>
          <p14:tracePt t="32406" x="1690688" y="3779838"/>
          <p14:tracePt t="32421" x="1690688" y="3798888"/>
          <p14:tracePt t="32430" x="1690688" y="3808413"/>
          <p14:tracePt t="32436" x="1690688" y="3816350"/>
          <p14:tracePt t="32710" x="1690688" y="3798888"/>
          <p14:tracePt t="32718" x="1681163" y="3771900"/>
          <p14:tracePt t="32725" x="1671638" y="3752850"/>
          <p14:tracePt t="32732" x="1662113" y="3716338"/>
          <p14:tracePt t="32741" x="1654175" y="3689350"/>
          <p14:tracePt t="32749" x="1654175" y="3662363"/>
          <p14:tracePt t="32755" x="1644650" y="3633788"/>
          <p14:tracePt t="32764" x="1635125" y="3597275"/>
          <p14:tracePt t="32771" x="1625600" y="3579813"/>
          <p14:tracePt t="32780" x="1617663" y="3560763"/>
          <p14:tracePt t="32786" x="1598613" y="3524250"/>
          <p14:tracePt t="32794" x="1589088" y="3487738"/>
          <p14:tracePt t="32800" x="1589088" y="3470275"/>
          <p14:tracePt t="32809" x="1579563" y="3443288"/>
          <p14:tracePt t="32816" x="1579563" y="3424238"/>
          <p14:tracePt t="32824" x="1579563" y="3406775"/>
          <p14:tracePt t="32832" x="1579563" y="3387725"/>
          <p14:tracePt t="32840" x="1579563" y="3360738"/>
          <p14:tracePt t="32847" x="1579563" y="3341688"/>
          <p14:tracePt t="32855" x="1571625" y="3305175"/>
          <p14:tracePt t="32863" x="1571625" y="3287713"/>
          <p14:tracePt t="32870" x="1571625" y="3251200"/>
          <p14:tracePt t="32881" x="1571625" y="3241675"/>
          <p14:tracePt t="32886" x="1571625" y="3205163"/>
          <p14:tracePt t="32893" x="1571625" y="3187700"/>
          <p14:tracePt t="32900" x="1571625" y="3168650"/>
          <p14:tracePt t="32908" x="1571625" y="3141663"/>
          <p14:tracePt t="32915" x="1571625" y="3122613"/>
          <p14:tracePt t="32923" x="1571625" y="3105150"/>
          <p14:tracePt t="32930" x="1571625" y="3078163"/>
          <p14:tracePt t="32938" x="1571625" y="3049588"/>
          <p14:tracePt t="32946" x="1571625" y="3032125"/>
          <p14:tracePt t="32953" x="1571625" y="3005138"/>
          <p14:tracePt t="32963" x="1571625" y="2976563"/>
          <p14:tracePt t="32968" x="1552575" y="2940050"/>
          <p14:tracePt t="32976" x="1552575" y="2922588"/>
          <p14:tracePt t="32984" x="1552575" y="2903538"/>
          <p14:tracePt t="32998" x="1552575" y="2876550"/>
          <p14:tracePt t="33007" x="1552575" y="2849563"/>
          <p14:tracePt t="33014" x="1562100" y="2813050"/>
          <p14:tracePt t="33022" x="1562100" y="2784475"/>
          <p14:tracePt t="33030" x="1562100" y="2757488"/>
          <p14:tracePt t="33037" x="1571625" y="2720975"/>
          <p14:tracePt t="33052" x="1571625" y="2703513"/>
          <p14:tracePt t="33060" x="1571625" y="2693988"/>
          <p14:tracePt t="33067" x="1571625" y="2684463"/>
          <p14:tracePt t="33075" x="1579563" y="2684463"/>
          <p14:tracePt t="33082" x="1579563" y="2667000"/>
          <p14:tracePt t="33098" x="1579563" y="2657475"/>
          <p14:tracePt t="33151" x="1579563" y="2647950"/>
          <p14:tracePt t="33165" x="1579563" y="2638425"/>
          <p14:tracePt t="33181" x="1579563" y="2630488"/>
          <p14:tracePt t="33196" x="1579563" y="2620963"/>
          <p14:tracePt t="33204" x="1579563" y="2611438"/>
          <p14:tracePt t="33212" x="1579563" y="2601913"/>
          <p14:tracePt t="33228" x="1579563" y="2584450"/>
          <p14:tracePt t="33234" x="1589088" y="2574925"/>
          <p14:tracePt t="33243" x="1589088" y="2565400"/>
          <p14:tracePt t="33249" x="1589088" y="2557463"/>
          <p14:tracePt t="33258" x="1589088" y="2547938"/>
          <p14:tracePt t="33280" x="1589088" y="2528888"/>
          <p14:tracePt t="33295" x="1589088" y="2520950"/>
          <p14:tracePt t="33312" x="1589088" y="2511425"/>
          <p14:tracePt t="33318" x="1598613" y="2501900"/>
          <p14:tracePt t="33326" x="1598613" y="2484438"/>
          <p14:tracePt t="33333" x="1598613" y="2474913"/>
          <p14:tracePt t="33348" x="1598613" y="2465388"/>
          <p14:tracePt t="33356" x="1598613" y="2455863"/>
          <p14:tracePt t="33364" x="1598613" y="2447925"/>
          <p14:tracePt t="33372" x="1598613" y="2438400"/>
          <p14:tracePt t="33380" x="1608138" y="2428875"/>
          <p14:tracePt t="33409" x="1608138" y="2419350"/>
          <p14:tracePt t="33743" x="1608138" y="2455863"/>
          <p14:tracePt t="33750" x="1608138" y="2511425"/>
          <p14:tracePt t="33757" x="1617663" y="2574925"/>
          <p14:tracePt t="33764" x="1617663" y="2630488"/>
          <p14:tracePt t="33773" x="1617663" y="2720975"/>
          <p14:tracePt t="33781" x="1617663" y="2776538"/>
          <p14:tracePt t="33788" x="1625600" y="2840038"/>
          <p14:tracePt t="33796" x="1625600" y="2930525"/>
          <p14:tracePt t="33803" x="1644650" y="3005138"/>
          <p14:tracePt t="33812" x="1654175" y="3049588"/>
          <p14:tracePt t="33817" x="1662113" y="3086100"/>
          <p14:tracePt t="33826" x="1662113" y="3132138"/>
          <p14:tracePt t="33832" x="1671638" y="3168650"/>
          <p14:tracePt t="33841" x="1671638" y="3214688"/>
          <p14:tracePt t="33849" x="1671638" y="3251200"/>
          <p14:tracePt t="33856" x="1681163" y="3314700"/>
          <p14:tracePt t="33863" x="1681163" y="3351213"/>
          <p14:tracePt t="33870" x="1690688" y="3397250"/>
          <p14:tracePt t="33879" x="1708150" y="3433763"/>
          <p14:tracePt t="33886" x="1708150" y="3460750"/>
          <p14:tracePt t="33895" x="1717675" y="3524250"/>
          <p14:tracePt t="33914" x="1735138" y="3597275"/>
          <p14:tracePt t="33920" x="1763713" y="3633788"/>
          <p14:tracePt t="33923" x="1763713" y="3652838"/>
          <p14:tracePt t="33931" x="1771650" y="3670300"/>
          <p14:tracePt t="33939" x="1771650" y="3716338"/>
          <p14:tracePt t="33946" x="1771650" y="3725863"/>
          <p14:tracePt t="33953" x="1781175" y="3752850"/>
          <p14:tracePt t="33963" x="1781175" y="3771900"/>
          <p14:tracePt t="33968" x="1781175" y="3779838"/>
          <p14:tracePt t="33976" x="1781175" y="3789363"/>
          <p14:tracePt t="33984" x="1781175" y="3798888"/>
          <p14:tracePt t="33992" x="1781175" y="3816350"/>
          <p14:tracePt t="33998" x="1781175" y="3825875"/>
          <p14:tracePt t="34006" x="1781175" y="3835400"/>
          <p14:tracePt t="34014" x="1781175" y="3852863"/>
          <p14:tracePt t="34318" x="1771650" y="3816350"/>
          <p14:tracePt t="34325" x="1763713" y="3771900"/>
          <p14:tracePt t="34333" x="1763713" y="3743325"/>
          <p14:tracePt t="34341" x="1754188" y="3706813"/>
          <p14:tracePt t="34347" x="1754188" y="3643313"/>
          <p14:tracePt t="34356" x="1754188" y="3589338"/>
          <p14:tracePt t="34364" x="1754188" y="3533775"/>
          <p14:tracePt t="34371" x="1744663" y="3460750"/>
          <p14:tracePt t="34379" x="1744663" y="3397250"/>
          <p14:tracePt t="34390" x="1744663" y="3341688"/>
          <p14:tracePt t="34395" x="1744663" y="3287713"/>
          <p14:tracePt t="34401" x="1744663" y="3251200"/>
          <p14:tracePt t="34410" x="1744663" y="3205163"/>
          <p14:tracePt t="34416" x="1744663" y="3168650"/>
          <p14:tracePt t="34425" x="1744663" y="3122613"/>
          <p14:tracePt t="34431" x="1744663" y="3068638"/>
          <p14:tracePt t="34440" x="1744663" y="3049588"/>
          <p14:tracePt t="34446" x="1744663" y="3022600"/>
          <p14:tracePt t="34455" x="1744663" y="3013075"/>
          <p14:tracePt t="34463" x="1744663" y="2995613"/>
          <p14:tracePt t="34470" x="1744663" y="2949575"/>
          <p14:tracePt t="34479" x="1744663" y="2922588"/>
          <p14:tracePt t="34485" x="1744663" y="2886075"/>
          <p14:tracePt t="34493" x="1744663" y="2840038"/>
          <p14:tracePt t="34500" x="1744663" y="2803525"/>
          <p14:tracePt t="34508" x="1744663" y="2757488"/>
          <p14:tracePt t="34515" x="1744663" y="2720975"/>
          <p14:tracePt t="34523" x="1744663" y="2693988"/>
          <p14:tracePt t="34530" x="1754188" y="2657475"/>
          <p14:tracePt t="34539" x="1754188" y="2630488"/>
          <p14:tracePt t="34546" x="1754188" y="2611438"/>
          <p14:tracePt t="34554" x="1754188" y="2601913"/>
          <p14:tracePt t="34562" x="1763713" y="2584450"/>
          <p14:tracePt t="34576" x="1763713" y="2574925"/>
          <p14:tracePt t="34591" x="1763713" y="2565400"/>
          <p14:tracePt t="34691" x="1763713" y="2557463"/>
          <p14:tracePt t="34706" x="1763713" y="2547938"/>
          <p14:tracePt t="34712" x="1763713" y="2528888"/>
          <p14:tracePt t="34729" x="1763713" y="2511425"/>
          <p14:tracePt t="34736" x="1763713" y="2492375"/>
          <p14:tracePt t="34745" x="1763713" y="2474913"/>
          <p14:tracePt t="34751" x="1763713" y="2465388"/>
          <p14:tracePt t="34759" x="1763713" y="2455863"/>
          <p14:tracePt t="34766" x="1763713" y="2438400"/>
          <p14:tracePt t="35055" x="1763713" y="2455863"/>
          <p14:tracePt t="35062" x="1763713" y="2511425"/>
          <p14:tracePt t="35070" x="1763713" y="2557463"/>
          <p14:tracePt t="35078" x="1754188" y="2601913"/>
          <p14:tracePt t="35085" x="1754188" y="2657475"/>
          <p14:tracePt t="35095" x="1754188" y="2711450"/>
          <p14:tracePt t="35101" x="1754188" y="2767013"/>
          <p14:tracePt t="35109" x="1754188" y="2820988"/>
          <p14:tracePt t="35116" x="1754188" y="2867025"/>
          <p14:tracePt t="35124" x="1754188" y="2903538"/>
          <p14:tracePt t="35130" x="1771650" y="3005138"/>
          <p14:tracePt t="35139" x="1781175" y="3078163"/>
          <p14:tracePt t="35146" x="1790700" y="3122613"/>
          <p14:tracePt t="35154" x="1790700" y="3141663"/>
          <p14:tracePt t="35162" x="1800225" y="3159125"/>
          <p14:tracePt t="35168" x="1800225" y="3187700"/>
          <p14:tracePt t="35179" x="1800225" y="3195638"/>
          <p14:tracePt t="35184" x="1808163" y="3214688"/>
          <p14:tracePt t="35192" x="1808163" y="3232150"/>
          <p14:tracePt t="35199" x="1808163" y="3241675"/>
          <p14:tracePt t="35207" x="1808163" y="3260725"/>
          <p14:tracePt t="35214" x="1817688" y="3297238"/>
          <p14:tracePt t="35222" x="1817688" y="3314700"/>
          <p14:tracePt t="35230" x="1817688" y="3351213"/>
          <p14:tracePt t="35238" x="1817688" y="3378200"/>
          <p14:tracePt t="35246" x="1817688" y="3414713"/>
          <p14:tracePt t="35253" x="1827213" y="3433763"/>
          <p14:tracePt t="35261" x="1827213" y="3460750"/>
          <p14:tracePt t="35267" x="1827213" y="3497263"/>
          <p14:tracePt t="35277" x="1854200" y="3543300"/>
          <p14:tracePt t="35283" x="1854200" y="3560763"/>
          <p14:tracePt t="35291" x="1863725" y="3589338"/>
          <p14:tracePt t="35298" x="1863725" y="3606800"/>
          <p14:tracePt t="35306" x="1863725" y="3625850"/>
          <p14:tracePt t="35314" x="1863725" y="3652838"/>
          <p14:tracePt t="35321" x="1873250" y="3670300"/>
          <p14:tracePt t="35329" x="1873250" y="3689350"/>
          <p14:tracePt t="35337" x="1873250" y="3716338"/>
          <p14:tracePt t="35345" x="1873250" y="3735388"/>
          <p14:tracePt t="35352" x="1873250" y="3743325"/>
          <p14:tracePt t="35361" x="1873250" y="3752850"/>
          <p14:tracePt t="35375" x="1873250" y="3762375"/>
          <p14:tracePt t="35389" x="1873250" y="3771900"/>
          <p14:tracePt t="35397" x="1873250" y="3779838"/>
          <p14:tracePt t="36125" x="1873250" y="3752850"/>
          <p14:tracePt t="36132" x="1863725" y="3706813"/>
          <p14:tracePt t="36140" x="1836738" y="3662363"/>
          <p14:tracePt t="36147" x="1827213" y="3570288"/>
          <p14:tracePt t="36155" x="1808163" y="3524250"/>
          <p14:tracePt t="36164" x="1800225" y="3479800"/>
          <p14:tracePt t="36171" x="1800225" y="3443288"/>
          <p14:tracePt t="36178" x="1781175" y="3387725"/>
          <p14:tracePt t="36186" x="1781175" y="3341688"/>
          <p14:tracePt t="36194" x="1781175" y="3314700"/>
          <p14:tracePt t="36200" x="1771650" y="3268663"/>
          <p14:tracePt t="36210" x="1771650" y="3232150"/>
          <p14:tracePt t="36216" x="1754188" y="3178175"/>
          <p14:tracePt t="36224" x="1754188" y="3141663"/>
          <p14:tracePt t="36230" x="1754188" y="3132138"/>
          <p14:tracePt t="36239" x="1754188" y="3095625"/>
          <p14:tracePt t="36246" x="1744663" y="3078163"/>
          <p14:tracePt t="36254" x="1744663" y="3059113"/>
          <p14:tracePt t="36262" x="1744663" y="3032125"/>
          <p14:tracePt t="36269" x="1744663" y="3022600"/>
          <p14:tracePt t="36277" x="1744663" y="2995613"/>
          <p14:tracePt t="36284" x="1735138" y="2968625"/>
          <p14:tracePt t="36292" x="1735138" y="2930525"/>
          <p14:tracePt t="36299" x="1735138" y="2876550"/>
          <p14:tracePt t="36306" x="1735138" y="2830513"/>
          <p14:tracePt t="36313" x="1735138" y="2794000"/>
          <p14:tracePt t="36322" x="1735138" y="2767013"/>
          <p14:tracePt t="36329" x="1735138" y="2720975"/>
          <p14:tracePt t="36337" x="1735138" y="2674938"/>
          <p14:tracePt t="36345" x="1735138" y="2647950"/>
          <p14:tracePt t="36352" x="1735138" y="2630488"/>
          <p14:tracePt t="36361" x="1744663" y="2620963"/>
          <p14:tracePt t="36367" x="1744663" y="2611438"/>
          <p14:tracePt t="36375" x="1744663" y="2601913"/>
          <p14:tracePt t="36390" x="1744663" y="2593975"/>
          <p14:tracePt t="36397" x="1744663" y="2584450"/>
          <p14:tracePt t="36405" x="1744663" y="2574925"/>
          <p14:tracePt t="36412" x="1744663" y="2565400"/>
          <p14:tracePt t="36421" x="1744663" y="2557463"/>
          <p14:tracePt t="36428" x="1744663" y="2538413"/>
          <p14:tracePt t="36436" x="1744663" y="2528888"/>
          <p14:tracePt t="36443" x="1744663" y="2520950"/>
          <p14:tracePt t="36451" x="1744663" y="2511425"/>
          <p14:tracePt t="36520" x="1744663" y="2501900"/>
          <p14:tracePt t="36558" x="1744663" y="2492375"/>
          <p14:tracePt t="36603" x="1744663" y="2484438"/>
          <p14:tracePt t="36907" x="1744663" y="2528888"/>
          <p14:tracePt t="36915" x="1744663" y="2574925"/>
          <p14:tracePt t="36923" x="1754188" y="2630488"/>
          <p14:tracePt t="36929" x="1754188" y="2667000"/>
          <p14:tracePt t="36937" x="1754188" y="2720975"/>
          <p14:tracePt t="36945" x="1754188" y="2767013"/>
          <p14:tracePt t="36953" x="1754188" y="2820988"/>
          <p14:tracePt t="36961" x="1754188" y="2849563"/>
          <p14:tracePt t="36968" x="1754188" y="2903538"/>
          <p14:tracePt t="36977" x="1754188" y="2930525"/>
          <p14:tracePt t="36983" x="1754188" y="2968625"/>
          <p14:tracePt t="36991" x="1754188" y="2976563"/>
          <p14:tracePt t="36998" x="1754188" y="2995613"/>
          <p14:tracePt t="37006" x="1754188" y="3032125"/>
          <p14:tracePt t="37022" x="1754188" y="3068638"/>
          <p14:tracePt t="37028" x="1754188" y="3086100"/>
          <p14:tracePt t="37036" x="1754188" y="3105150"/>
          <p14:tracePt t="37044" x="1754188" y="3122613"/>
          <p14:tracePt t="37052" x="1754188" y="3132138"/>
          <p14:tracePt t="37061" x="1754188" y="3151188"/>
          <p14:tracePt t="37067" x="1754188" y="3159125"/>
          <p14:tracePt t="37074" x="1754188" y="3168650"/>
          <p14:tracePt t="37089" x="1754188" y="3178175"/>
          <p14:tracePt t="37097" x="1754188" y="3195638"/>
          <p14:tracePt t="37105" x="1754188" y="3224213"/>
          <p14:tracePt t="37112" x="1754188" y="3241675"/>
          <p14:tracePt t="37120" x="1754188" y="3260725"/>
          <p14:tracePt t="37128" x="1754188" y="3268663"/>
          <p14:tracePt t="37135" x="1754188" y="3278188"/>
          <p14:tracePt t="37151" x="1754188" y="3287713"/>
          <p14:tracePt t="37165" x="1754188" y="3297238"/>
          <p14:tracePt t="37173" x="1754188" y="3305175"/>
          <p14:tracePt t="37188" x="1754188" y="3314700"/>
          <p14:tracePt t="37195" x="1754188" y="3333750"/>
          <p14:tracePt t="37203" x="1754188" y="3341688"/>
          <p14:tracePt t="37211" x="1754188" y="3370263"/>
          <p14:tracePt t="37219" x="1754188" y="3387725"/>
          <p14:tracePt t="37227" x="1754188" y="3406775"/>
          <p14:tracePt t="37234" x="1754188" y="3424238"/>
          <p14:tracePt t="37249" x="1754188" y="3433763"/>
          <p14:tracePt t="37264" x="1754188" y="3443288"/>
          <p14:tracePt t="37294" x="1754188" y="3451225"/>
          <p14:tracePt t="37303" x="1744663" y="3460750"/>
          <p14:tracePt t="37311" x="1744663" y="3470275"/>
          <p14:tracePt t="37317" x="1744663" y="3479800"/>
          <p14:tracePt t="37355" x="1744663" y="3487738"/>
          <p14:tracePt t="37470" x="1744663" y="3497263"/>
          <p14:tracePt t="37492" x="1735138" y="3497263"/>
          <p14:tracePt t="37509" x="1735138" y="3506788"/>
          <p14:tracePt t="37515" x="1735138" y="3533775"/>
          <p14:tracePt t="37523" x="1735138" y="3543300"/>
          <p14:tracePt t="37538" x="1735138" y="3552825"/>
          <p14:tracePt t="38937" x="1727200" y="3533775"/>
          <p14:tracePt t="38944" x="1727200" y="3487738"/>
          <p14:tracePt t="38952" x="1717675" y="3460750"/>
          <p14:tracePt t="38960" x="1708150" y="3433763"/>
          <p14:tracePt t="38967" x="1708150" y="3378200"/>
          <p14:tracePt t="38976" x="1698625" y="3333750"/>
          <p14:tracePt t="38982" x="1698625" y="3287713"/>
          <p14:tracePt t="38992" x="1681163" y="3260725"/>
          <p14:tracePt t="38997" x="1681163" y="3224213"/>
          <p14:tracePt t="39005" x="1681163" y="3168650"/>
          <p14:tracePt t="39012" x="1681163" y="3132138"/>
          <p14:tracePt t="39021" x="1681163" y="3105150"/>
          <p14:tracePt t="39027" x="1681163" y="3086100"/>
          <p14:tracePt t="39035" x="1671638" y="3059113"/>
          <p14:tracePt t="39043" x="1671638" y="3041650"/>
          <p14:tracePt t="39051" x="1671638" y="3022600"/>
          <p14:tracePt t="39059" x="1671638" y="3005138"/>
          <p14:tracePt t="39066" x="1671638" y="2986088"/>
          <p14:tracePt t="39075" x="1671638" y="2959100"/>
          <p14:tracePt t="39081" x="1671638" y="2930525"/>
          <p14:tracePt t="39089" x="1671638" y="2922588"/>
          <p14:tracePt t="39096" x="1671638" y="2903538"/>
          <p14:tracePt t="39104" x="1671638" y="2894013"/>
          <p14:tracePt t="39126" x="1671638" y="2886075"/>
          <p14:tracePt t="39158" x="1671638" y="2876550"/>
          <p14:tracePt t="39179" x="1671638" y="2857500"/>
          <p14:tracePt t="39188" x="1671638" y="2849563"/>
          <p14:tracePt t="39195" x="1671638" y="2830513"/>
          <p14:tracePt t="39210" x="1671638" y="2820988"/>
          <p14:tracePt t="39218" x="1671638" y="2803525"/>
          <p14:tracePt t="39226" x="1671638" y="2784475"/>
          <p14:tracePt t="39234" x="1671638" y="2767013"/>
          <p14:tracePt t="39242" x="1671638" y="2747963"/>
          <p14:tracePt t="39249" x="1671638" y="2711450"/>
          <p14:tracePt t="39256" x="1671638" y="2674938"/>
          <p14:tracePt t="39263" x="1671638" y="2647950"/>
          <p14:tracePt t="39272" x="1671638" y="2611438"/>
          <p14:tracePt t="39278" x="1671638" y="2574925"/>
          <p14:tracePt t="39287" x="1671638" y="2538413"/>
          <p14:tracePt t="39294" x="1671638" y="2511425"/>
          <p14:tracePt t="39302" x="1671638" y="2492375"/>
          <p14:tracePt t="39310" x="1671638" y="2474913"/>
          <p14:tracePt t="39317" x="1671638" y="2455863"/>
          <p14:tracePt t="39325" x="1671638" y="2447925"/>
          <p14:tracePt t="39332" x="1671638" y="2438400"/>
          <p14:tracePt t="40701" x="1671638" y="2447925"/>
          <p14:tracePt t="40708" x="1671638" y="2465388"/>
          <p14:tracePt t="40716" x="1671638" y="2474913"/>
          <p14:tracePt t="40724" x="1671638" y="2484438"/>
          <p14:tracePt t="40739" x="1671638" y="2501900"/>
          <p14:tracePt t="40746" x="1671638" y="2511425"/>
          <p14:tracePt t="40769" x="1671638" y="2528888"/>
          <p14:tracePt t="40776" x="1671638" y="2538413"/>
          <p14:tracePt t="40784" x="1671638" y="2547938"/>
          <p14:tracePt t="40807" x="1671638" y="2565400"/>
          <p14:tracePt t="40814" x="1671638" y="2574925"/>
          <p14:tracePt t="40824" x="1671638" y="2584450"/>
          <p14:tracePt t="40829" x="1671638" y="2593975"/>
          <p14:tracePt t="40837" x="1671638" y="2601913"/>
          <p14:tracePt t="40844" x="1681163" y="2601913"/>
          <p14:tracePt t="40853" x="1681163" y="2611438"/>
          <p14:tracePt t="40859" x="1681163" y="2620963"/>
          <p14:tracePt t="40868" x="1681163" y="2630488"/>
          <p14:tracePt t="40876" x="1681163" y="2638425"/>
          <p14:tracePt t="40891" x="1681163" y="2647950"/>
          <p14:tracePt t="40913" x="1681163" y="2657475"/>
          <p14:tracePt t="41050" x="1681163" y="2667000"/>
          <p14:tracePt t="41057" x="1690688" y="2667000"/>
          <p14:tracePt t="41065" x="1690688" y="2674938"/>
          <p14:tracePt t="41080" x="1690688" y="2693988"/>
          <p14:tracePt t="41088" x="1690688" y="2703513"/>
          <p14:tracePt t="41095" x="1698625" y="2711450"/>
          <p14:tracePt t="41103" x="1698625" y="2720975"/>
          <p14:tracePt t="41110" x="1698625" y="2730500"/>
          <p14:tracePt t="41119" x="1698625" y="2740025"/>
          <p14:tracePt t="41126" x="1698625" y="2757488"/>
          <p14:tracePt t="41133" x="1698625" y="2776538"/>
          <p14:tracePt t="41142" x="1698625" y="2794000"/>
          <p14:tracePt t="41149" x="1698625" y="2820988"/>
          <p14:tracePt t="41158" x="1717675" y="2867025"/>
          <p14:tracePt t="41164" x="1717675" y="2894013"/>
          <p14:tracePt t="41172" x="1717675" y="2922588"/>
          <p14:tracePt t="41178" x="1727200" y="2949575"/>
          <p14:tracePt t="41187" x="1727200" y="2986088"/>
          <p14:tracePt t="41194" x="1727200" y="2995613"/>
          <p14:tracePt t="41202" x="1727200" y="3041650"/>
          <p14:tracePt t="41209" x="1727200" y="3068638"/>
          <p14:tracePt t="41217" x="1735138" y="3095625"/>
          <p14:tracePt t="41225" x="1735138" y="3141663"/>
          <p14:tracePt t="41232" x="1754188" y="3187700"/>
          <p14:tracePt t="41240" x="1754188" y="3241675"/>
          <p14:tracePt t="41247" x="1754188" y="3260725"/>
          <p14:tracePt t="41257" x="1763713" y="3287713"/>
          <p14:tracePt t="41263" x="1763713" y="3305175"/>
          <p14:tracePt t="41271" x="1763713" y="3324225"/>
          <p14:tracePt t="41277" x="1763713" y="3333750"/>
          <p14:tracePt t="41285" x="1771650" y="3351213"/>
          <p14:tracePt t="41294" x="1771650" y="3370263"/>
          <p14:tracePt t="41301" x="1771650" y="3387725"/>
          <p14:tracePt t="41308" x="1771650" y="3397250"/>
          <p14:tracePt t="41316" x="1771650" y="3414713"/>
          <p14:tracePt t="41324" x="1781175" y="3433763"/>
          <p14:tracePt t="41331" x="1781175" y="3451225"/>
          <p14:tracePt t="41338" x="1781175" y="3460750"/>
          <p14:tracePt t="41346" x="1781175" y="3479800"/>
          <p14:tracePt t="41354" x="1790700" y="3506788"/>
          <p14:tracePt t="41361" x="1790700" y="3524250"/>
          <p14:tracePt t="41369" x="1790700" y="3570288"/>
          <p14:tracePt t="41376" x="1790700" y="3589338"/>
          <p14:tracePt t="41384" x="1790700" y="3606800"/>
          <p14:tracePt t="41392" x="1790700" y="3616325"/>
          <p14:tracePt t="41400" x="1790700" y="3625850"/>
          <p14:tracePt t="41407" x="1790700" y="3643313"/>
          <p14:tracePt t="41414" x="1790700" y="3652838"/>
          <p14:tracePt t="41422" x="1790700" y="3662363"/>
          <p14:tracePt t="41429" x="1790700" y="3679825"/>
          <p14:tracePt t="41437" x="1790700" y="3689350"/>
          <p14:tracePt t="41460" x="1790700" y="3698875"/>
          <p14:tracePt t="41468" x="1790700" y="3716338"/>
          <p14:tracePt t="41483" x="1790700" y="3725863"/>
          <p14:tracePt t="41506" x="1790700" y="3735388"/>
          <p14:tracePt t="41513" x="1790700" y="3743325"/>
          <p14:tracePt t="42228" x="1790700" y="3706813"/>
          <p14:tracePt t="42235" x="1808163" y="3670300"/>
          <p14:tracePt t="42242" x="1808163" y="3625850"/>
          <p14:tracePt t="42251" x="1808163" y="3589338"/>
          <p14:tracePt t="42258" x="1817688" y="3524250"/>
          <p14:tracePt t="42265" x="1817688" y="3487738"/>
          <p14:tracePt t="42274" x="1827213" y="3433763"/>
          <p14:tracePt t="42281" x="1836738" y="3370263"/>
          <p14:tracePt t="42290" x="1863725" y="3278188"/>
          <p14:tracePt t="42296" x="1881188" y="3195638"/>
          <p14:tracePt t="42304" x="1909763" y="3105150"/>
          <p14:tracePt t="42310" x="1917700" y="3005138"/>
          <p14:tracePt t="42318" x="1982788" y="2876550"/>
          <p14:tracePt t="42326" x="2009775" y="2757488"/>
          <p14:tracePt t="42334" x="2036763" y="2703513"/>
          <p14:tracePt t="42341" x="2046288" y="2638425"/>
          <p14:tracePt t="42349" x="2055813" y="2565400"/>
          <p14:tracePt t="42357" x="2063750" y="2520950"/>
          <p14:tracePt t="42364" x="2073275" y="2492375"/>
          <p14:tracePt t="42373" x="2082800" y="2474913"/>
          <p14:tracePt t="42379" x="2082800" y="2465388"/>
          <p14:tracePt t="42394" x="2092325" y="2455863"/>
          <p14:tracePt t="42410" x="2092325" y="2447925"/>
          <p14:tracePt t="42418" x="2092325" y="2428875"/>
          <p14:tracePt t="42425" x="2100263" y="2428875"/>
          <p14:tracePt t="42433" x="2100263" y="2419350"/>
          <p14:tracePt t="42441" x="2109788" y="2411413"/>
          <p14:tracePt t="42448" x="2109788" y="2401888"/>
          <p14:tracePt t="42714" x="2119313" y="2392363"/>
          <p14:tracePt t="42722" x="2119313" y="2382838"/>
          <p14:tracePt t="42729" x="2128838" y="2355850"/>
          <p14:tracePt t="42737" x="2136775" y="2346325"/>
          <p14:tracePt t="43063" x="2146300" y="2346325"/>
          <p14:tracePt t="43072" x="2155825" y="2355850"/>
          <p14:tracePt t="43079" x="2155825" y="2365375"/>
          <p14:tracePt t="43086" x="2155825" y="2374900"/>
          <p14:tracePt t="43093" x="2165350" y="2382838"/>
          <p14:tracePt t="43108" x="2174875" y="2392363"/>
          <p14:tracePt t="43125" x="2182813" y="2411413"/>
          <p14:tracePt t="43140" x="2201863" y="2419350"/>
          <p14:tracePt t="43147" x="2211388" y="2428875"/>
          <p14:tracePt t="43162" x="2219325" y="2455863"/>
          <p14:tracePt t="43170" x="2228850" y="2465388"/>
          <p14:tracePt t="43177" x="2228850" y="2474913"/>
          <p14:tracePt t="43185" x="2228850" y="2484438"/>
          <p14:tracePt t="43192" x="2228850" y="2492375"/>
          <p14:tracePt t="43200" x="2238375" y="2492375"/>
          <p14:tracePt t="43215" x="2238375" y="2501900"/>
          <p14:tracePt t="43224" x="2247900" y="2511425"/>
          <p14:tracePt t="43240" x="2255838" y="2520950"/>
          <p14:tracePt t="43246" x="2255838" y="2528888"/>
          <p14:tracePt t="43254" x="2265363" y="2538413"/>
          <p14:tracePt t="43261" x="2265363" y="2547938"/>
          <p14:tracePt t="43269" x="2274888" y="2547938"/>
          <p14:tracePt t="43284" x="2274888" y="2557463"/>
          <p14:tracePt t="43292" x="2284413" y="2565400"/>
          <p14:tracePt t="43314" x="2284413" y="2574925"/>
          <p14:tracePt t="43330" x="2284413" y="2584450"/>
          <p14:tracePt t="43345" x="2284413" y="2593975"/>
          <p14:tracePt t="43352" x="2284413" y="2601913"/>
          <p14:tracePt t="43359" x="2292350" y="2601913"/>
          <p14:tracePt t="43368" x="2292350" y="2611438"/>
          <p14:tracePt t="43374" x="2292350" y="2630488"/>
          <p14:tracePt t="43383" x="2301875" y="2638425"/>
          <p14:tracePt t="43391" x="2311400" y="2667000"/>
          <p14:tracePt t="43398" x="2311400" y="2684463"/>
          <p14:tracePt t="43406" x="2320925" y="2703513"/>
          <p14:tracePt t="43414" x="2320925" y="2730500"/>
          <p14:tracePt t="43422" x="2328863" y="2747963"/>
          <p14:tracePt t="43428" x="2328863" y="2776538"/>
          <p14:tracePt t="43435" x="2328863" y="2794000"/>
          <p14:tracePt t="43443" x="2328863" y="2813050"/>
          <p14:tracePt t="43452" x="2328863" y="2830513"/>
          <p14:tracePt t="43458" x="2328863" y="2849563"/>
          <p14:tracePt t="43466" x="2328863" y="2857500"/>
          <p14:tracePt t="43474" x="2328863" y="2876550"/>
          <p14:tracePt t="43482" x="2328863" y="2894013"/>
          <p14:tracePt t="43490" x="2328863" y="2903538"/>
          <p14:tracePt t="43497" x="2328863" y="2913063"/>
          <p14:tracePt t="43506" x="2328863" y="2940050"/>
          <p14:tracePt t="43512" x="2328863" y="2959100"/>
          <p14:tracePt t="43520" x="2328863" y="2968625"/>
          <p14:tracePt t="43527" x="2328863" y="2976563"/>
          <p14:tracePt t="43535" x="2347913" y="3013075"/>
          <p14:tracePt t="43542" x="2347913" y="3059113"/>
          <p14:tracePt t="43551" x="2347913" y="3068638"/>
          <p14:tracePt t="43558" x="2347913" y="3086100"/>
          <p14:tracePt t="43565" x="2347913" y="3105150"/>
          <p14:tracePt t="43574" x="2347913" y="3114675"/>
          <p14:tracePt t="43581" x="2347913" y="3132138"/>
          <p14:tracePt t="43589" x="2347913" y="3141663"/>
          <p14:tracePt t="43595" x="2357438" y="3151188"/>
          <p14:tracePt t="43611" x="2357438" y="3159125"/>
          <p14:tracePt t="43619" x="2357438" y="3178175"/>
          <p14:tracePt t="43625" x="2357438" y="3205163"/>
          <p14:tracePt t="43633" x="2365375" y="3214688"/>
          <p14:tracePt t="43642" x="2365375" y="3232150"/>
          <p14:tracePt t="43649" x="2365375" y="3241675"/>
          <p14:tracePt t="43657" x="2365375" y="3260725"/>
          <p14:tracePt t="43664" x="2365375" y="3268663"/>
          <p14:tracePt t="43673" x="2374900" y="3268663"/>
          <p14:tracePt t="43678" x="2374900" y="3287713"/>
          <p14:tracePt t="43687" x="2374900" y="3297238"/>
          <p14:tracePt t="43694" x="2374900" y="3305175"/>
          <p14:tracePt t="43702" x="2374900" y="3314700"/>
          <p14:tracePt t="43709" x="2374900" y="3324225"/>
          <p14:tracePt t="43724" x="2374900" y="3351213"/>
          <p14:tracePt t="43740" x="2374900" y="3397250"/>
          <p14:tracePt t="43748" x="2374900" y="3424238"/>
          <p14:tracePt t="43756" x="2374900" y="3451225"/>
          <p14:tracePt t="43763" x="2374900" y="3470275"/>
          <p14:tracePt t="43772" x="2374900" y="3479800"/>
          <p14:tracePt t="43777" x="2374900" y="3497263"/>
          <p14:tracePt t="43786" x="2374900" y="3516313"/>
          <p14:tracePt t="43793" x="2374900" y="3524250"/>
          <p14:tracePt t="43801" x="2374900" y="3552825"/>
          <p14:tracePt t="43808" x="2374900" y="3570288"/>
          <p14:tracePt t="43824" x="2365375" y="3579813"/>
          <p14:tracePt t="43840" x="2365375" y="3589338"/>
          <p14:tracePt t="43846" x="2365375" y="3597275"/>
          <p14:tracePt t="43856" x="2365375" y="3606800"/>
          <p14:tracePt t="43869" x="2365375" y="3633788"/>
          <p14:tracePt t="43877" x="2365375" y="3662363"/>
          <p14:tracePt t="43885" x="2365375" y="3679825"/>
          <p14:tracePt t="43891" x="2357438" y="3698875"/>
          <p14:tracePt t="43900" x="2357438" y="3716338"/>
          <p14:tracePt t="43907" x="2357438" y="3725863"/>
          <p14:tracePt t="44463" x="2357438" y="3716338"/>
          <p14:tracePt t="44471" x="2357438" y="3670300"/>
          <p14:tracePt t="44477" x="2347913" y="3643313"/>
          <p14:tracePt t="44484" x="2347913" y="3589338"/>
          <p14:tracePt t="44492" x="2347913" y="3560763"/>
          <p14:tracePt t="44500" x="2338388" y="3524250"/>
          <p14:tracePt t="44507" x="2338388" y="3506788"/>
          <p14:tracePt t="44515" x="2338388" y="3479800"/>
          <p14:tracePt t="44523" x="2338388" y="3451225"/>
          <p14:tracePt t="44531" x="2338388" y="3406775"/>
          <p14:tracePt t="44539" x="2338388" y="3378200"/>
          <p14:tracePt t="44546" x="2338388" y="3351213"/>
          <p14:tracePt t="44555" x="2338388" y="3324225"/>
          <p14:tracePt t="44561" x="2338388" y="3305175"/>
          <p14:tracePt t="44569" x="2338388" y="3260725"/>
          <p14:tracePt t="44576" x="2338388" y="3205163"/>
          <p14:tracePt t="44583" x="2338388" y="3168650"/>
          <p14:tracePt t="44591" x="2338388" y="3122613"/>
          <p14:tracePt t="44599" x="2338388" y="3086100"/>
          <p14:tracePt t="44607" x="2338388" y="3032125"/>
          <p14:tracePt t="44615" x="2338388" y="3005138"/>
          <p14:tracePt t="44623" x="2338388" y="2968625"/>
          <p14:tracePt t="44630" x="2338388" y="2959100"/>
          <p14:tracePt t="44638" x="2338388" y="2922588"/>
          <p14:tracePt t="44645" x="2338388" y="2903538"/>
          <p14:tracePt t="44653" x="2338388" y="2876550"/>
          <p14:tracePt t="44660" x="2338388" y="2867025"/>
          <p14:tracePt t="44668" x="2338388" y="2840038"/>
          <p14:tracePt t="44675" x="2338388" y="2830513"/>
          <p14:tracePt t="44683" x="2338388" y="2820988"/>
          <p14:tracePt t="44690" x="2328863" y="2813050"/>
          <p14:tracePt t="44698" x="2328863" y="2803525"/>
          <p14:tracePt t="44706" x="2328863" y="2794000"/>
          <p14:tracePt t="44713" x="2328863" y="2784475"/>
          <p14:tracePt t="44722" x="2328863" y="2776538"/>
          <p14:tracePt t="44728" x="2320925" y="2767013"/>
          <p14:tracePt t="44736" x="2320925" y="2747963"/>
          <p14:tracePt t="44743" x="2320925" y="2730500"/>
          <p14:tracePt t="44752" x="2320925" y="2720975"/>
          <p14:tracePt t="44758" x="2320925" y="2711450"/>
          <p14:tracePt t="44766" x="2311400" y="2693988"/>
          <p14:tracePt t="44774" x="2311400" y="2674938"/>
          <p14:tracePt t="44782" x="2311400" y="2667000"/>
          <p14:tracePt t="44790" x="2311400" y="2657475"/>
          <p14:tracePt t="44797" x="2311400" y="2647950"/>
          <p14:tracePt t="44805" x="2311400" y="2630488"/>
          <p14:tracePt t="44812" x="2301875" y="2620963"/>
          <p14:tracePt t="44821" x="2301875" y="2611438"/>
          <p14:tracePt t="44904" x="2301875" y="2593975"/>
          <p14:tracePt t="45116" x="2301875" y="2584450"/>
          <p14:tracePt t="45131" x="2301875" y="2574925"/>
          <p14:tracePt t="45154" x="2301875" y="2565400"/>
          <p14:tracePt t="48199" x="2274888" y="2593975"/>
          <p14:tracePt t="48206" x="2274888" y="2620963"/>
          <p14:tracePt t="48215" x="2265363" y="2667000"/>
          <p14:tracePt t="48221" x="2265363" y="2693988"/>
          <p14:tracePt t="48230" x="2265363" y="2720975"/>
          <p14:tracePt t="48237" x="2255838" y="2757488"/>
          <p14:tracePt t="48245" x="2255838" y="2784475"/>
          <p14:tracePt t="48253" x="2255838" y="2820988"/>
          <p14:tracePt t="48260" x="2247900" y="2857500"/>
          <p14:tracePt t="48269" x="2247900" y="2894013"/>
          <p14:tracePt t="48275" x="2247900" y="2922588"/>
          <p14:tracePt t="48283" x="2247900" y="2968625"/>
          <p14:tracePt t="48290" x="2247900" y="3005138"/>
          <p14:tracePt t="48298" x="2247900" y="3022600"/>
          <p14:tracePt t="48305" x="2238375" y="3059113"/>
          <p14:tracePt t="48313" x="2238375" y="3086100"/>
          <p14:tracePt t="48321" x="2238375" y="3114675"/>
          <p14:tracePt t="48329" x="2238375" y="3132138"/>
          <p14:tracePt t="48336" x="2228850" y="3151188"/>
          <p14:tracePt t="48343" x="2228850" y="3178175"/>
          <p14:tracePt t="48352" x="2228850" y="3195638"/>
          <p14:tracePt t="48359" x="2228850" y="3214688"/>
          <p14:tracePt t="48367" x="2219325" y="3241675"/>
          <p14:tracePt t="48373" x="2219325" y="3268663"/>
          <p14:tracePt t="48382" x="2219325" y="3305175"/>
          <p14:tracePt t="48389" x="2219325" y="3360738"/>
          <p14:tracePt t="48397" x="2219325" y="3387725"/>
          <p14:tracePt t="48404" x="2219325" y="3406775"/>
          <p14:tracePt t="48412" x="2219325" y="3433763"/>
          <p14:tracePt t="48420" x="2219325" y="3451225"/>
          <p14:tracePt t="48428" x="2219325" y="3470275"/>
          <p14:tracePt t="48436" x="2219325" y="3487738"/>
          <p14:tracePt t="48442" x="2219325" y="3516313"/>
          <p14:tracePt t="48450" x="2219325" y="3543300"/>
          <p14:tracePt t="48457" x="2219325" y="3570288"/>
          <p14:tracePt t="48465" x="2219325" y="3589338"/>
          <p14:tracePt t="48472" x="2219325" y="3625850"/>
          <p14:tracePt t="48481" x="2219325" y="3633788"/>
          <p14:tracePt t="48488" x="2219325" y="3652838"/>
          <p14:tracePt t="48495" x="2228850" y="3689350"/>
          <p14:tracePt t="48504" x="2228850" y="3725863"/>
          <p14:tracePt t="48511" x="2228850" y="3752850"/>
          <p14:tracePt t="48520" x="2228850" y="3789363"/>
          <p14:tracePt t="48526" x="2228850" y="3816350"/>
          <p14:tracePt t="48534" x="2238375" y="3835400"/>
          <p14:tracePt t="48540" x="2238375" y="3852863"/>
          <p14:tracePt t="48548" x="2238375" y="3881438"/>
          <p14:tracePt t="48556" x="2247900" y="3908425"/>
          <p14:tracePt t="48564" x="2247900" y="3935413"/>
          <p14:tracePt t="48572" x="2255838" y="3954463"/>
          <p14:tracePt t="48579" x="2265363" y="3990975"/>
          <p14:tracePt t="48587" x="2265363" y="4017963"/>
          <p14:tracePt t="48594" x="2292350" y="4064000"/>
          <p14:tracePt t="48603" x="2301875" y="4100513"/>
          <p14:tracePt t="48610" x="2311400" y="4146550"/>
          <p14:tracePt t="48618" x="2311400" y="4191000"/>
          <p14:tracePt t="48624" x="2320925" y="4227513"/>
          <p14:tracePt t="48633" x="2328863" y="4273550"/>
          <p14:tracePt t="48639" x="2328863" y="4300538"/>
          <p14:tracePt t="48648" x="2338388" y="4310063"/>
          <p14:tracePt t="48656" x="2338388" y="4319588"/>
          <p14:tracePt t="48671" x="2338388" y="4329113"/>
          <p14:tracePt t="48958" x="2365375" y="4329113"/>
          <p14:tracePt t="48966" x="2393950" y="4329113"/>
          <p14:tracePt t="48973" x="2438400" y="4329113"/>
          <p14:tracePt t="48981" x="2493963" y="4329113"/>
          <p14:tracePt t="48988" x="2520950" y="4329113"/>
          <p14:tracePt t="48996" x="2547938" y="4329113"/>
          <p14:tracePt t="49003" x="2576513" y="4329113"/>
          <p14:tracePt t="49012" x="2613025" y="4319588"/>
          <p14:tracePt t="49020" x="2640013" y="4319588"/>
          <p14:tracePt t="49027" x="2695575" y="4310063"/>
          <p14:tracePt t="49036" x="2722563" y="4310063"/>
          <p14:tracePt t="49042" x="2768600" y="4310063"/>
          <p14:tracePt t="49050" x="2805113" y="4300538"/>
          <p14:tracePt t="49057" x="2868613" y="4300538"/>
          <p14:tracePt t="49065" x="2895600" y="4292600"/>
          <p14:tracePt t="49071" x="2922588" y="4292600"/>
          <p14:tracePt t="49080" x="2951163" y="4292600"/>
          <p14:tracePt t="49088" x="2987675" y="4283075"/>
          <p14:tracePt t="49095" x="2995613" y="4283075"/>
          <p14:tracePt t="49103" x="3051175" y="4283075"/>
          <p14:tracePt t="49111" x="3068638" y="4283075"/>
          <p14:tracePt t="49119" x="3105150" y="4283075"/>
          <p14:tracePt t="49125" x="3133725" y="4283075"/>
          <p14:tracePt t="49133" x="3160713" y="4283075"/>
          <p14:tracePt t="49140" x="3187700" y="4283075"/>
          <p14:tracePt t="49148" x="3243263" y="4283075"/>
          <p14:tracePt t="49155" x="3270250" y="4283075"/>
          <p14:tracePt t="49164" x="3316288" y="4283075"/>
          <p14:tracePt t="49171" x="3343275" y="4283075"/>
          <p14:tracePt t="49179" x="3398838" y="4283075"/>
          <p14:tracePt t="49186" x="3425825" y="4283075"/>
          <p14:tracePt t="49193" x="3471863" y="4292600"/>
          <p14:tracePt t="49203" x="3525838" y="4292600"/>
          <p14:tracePt t="49209" x="3571875" y="4292600"/>
          <p14:tracePt t="49217" x="3625850" y="4292600"/>
          <p14:tracePt t="49224" x="3662363" y="4292600"/>
          <p14:tracePt t="49232" x="3708400" y="4300538"/>
          <p14:tracePt t="49239" x="3744913" y="4300538"/>
          <p14:tracePt t="49247" x="3800475" y="4310063"/>
          <p14:tracePt t="49255" x="3846513" y="4310063"/>
          <p14:tracePt t="49263" x="3900488" y="4329113"/>
          <p14:tracePt t="49271" x="3946525" y="4346575"/>
          <p14:tracePt t="49278" x="4000500" y="4356100"/>
          <p14:tracePt t="49286" x="4065588" y="4373563"/>
          <p14:tracePt t="49293" x="4110038" y="4383088"/>
          <p14:tracePt t="49302" x="4146550" y="4392613"/>
          <p14:tracePt t="49307" x="4229100" y="4419600"/>
          <p14:tracePt t="49316" x="4265613" y="4429125"/>
          <p14:tracePt t="49325" x="4330700" y="4429125"/>
          <p14:tracePt t="49330" x="4403725" y="4429125"/>
          <p14:tracePt t="49339" x="4476750" y="4429125"/>
          <p14:tracePt t="49345" x="4530725" y="4429125"/>
          <p14:tracePt t="49353" x="4576763" y="4429125"/>
          <p14:tracePt t="49361" x="4630738" y="4429125"/>
          <p14:tracePt t="49370" x="4667250" y="4429125"/>
          <p14:tracePt t="49376" x="4713288" y="4429125"/>
          <p14:tracePt t="49385" x="4776788" y="4429125"/>
          <p14:tracePt t="49391" x="4859338" y="4429125"/>
          <p14:tracePt t="49399" x="4932363" y="4429125"/>
          <p14:tracePt t="49407" x="5024438" y="4429125"/>
          <p14:tracePt t="49414" x="5143500" y="4402138"/>
          <p14:tracePt t="49421" x="5233988" y="4383088"/>
          <p14:tracePt t="49430" x="5362575" y="4373563"/>
          <p14:tracePt t="49436" x="5435600" y="4373563"/>
          <p14:tracePt t="49445" x="5499100" y="4356100"/>
          <p14:tracePt t="49452" x="5591175" y="4346575"/>
          <p14:tracePt t="49459" x="5645150" y="4346575"/>
          <p14:tracePt t="49468" x="5718175" y="4346575"/>
          <p14:tracePt t="49474" x="5827713" y="4346575"/>
          <p14:tracePt t="49482" x="5910263" y="4346575"/>
          <p14:tracePt t="49489" x="5965825" y="4346575"/>
          <p14:tracePt t="49497" x="6019800" y="4346575"/>
          <p14:tracePt t="49504" x="6046788" y="4346575"/>
          <p14:tracePt t="49513" x="6092825" y="4346575"/>
          <p14:tracePt t="49520" x="6119813" y="4346575"/>
          <p14:tracePt t="49528" x="6148388" y="4337050"/>
          <p14:tracePt t="49535" x="6165850" y="4337050"/>
          <p14:tracePt t="49543" x="6192838" y="4337050"/>
          <p14:tracePt t="49552" x="6211888" y="4337050"/>
          <p14:tracePt t="49557" x="6221413" y="4337050"/>
          <p14:tracePt t="49565" x="6248400" y="4337050"/>
          <p14:tracePt t="49572" x="6265863" y="4337050"/>
          <p14:tracePt t="49580" x="6284913" y="4337050"/>
          <p14:tracePt t="49587" x="6294438" y="4337050"/>
          <p14:tracePt t="49595" x="6302375" y="4337050"/>
          <p14:tracePt t="49640" x="6311900" y="4337050"/>
          <p14:tracePt t="49761" x="6302375" y="4329113"/>
          <p14:tracePt t="49769" x="6229350" y="4292600"/>
          <p14:tracePt t="49776" x="6065838" y="4246563"/>
          <p14:tracePt t="49783" x="5919788" y="4219575"/>
          <p14:tracePt t="49792" x="5764213" y="4183063"/>
          <p14:tracePt t="49799" x="5618163" y="4154488"/>
          <p14:tracePt t="49806" x="5435600" y="4137025"/>
          <p14:tracePt t="49814" x="5216525" y="4137025"/>
          <p14:tracePt t="49821" x="5014913" y="4137025"/>
          <p14:tracePt t="49829" x="4813300" y="4137025"/>
          <p14:tracePt t="49837" x="4667250" y="4137025"/>
          <p14:tracePt t="49845" x="4549775" y="4137025"/>
          <p14:tracePt t="49852" x="4403725" y="4137025"/>
          <p14:tracePt t="49860" x="4238625" y="4146550"/>
          <p14:tracePt t="49869" x="4056063" y="4146550"/>
          <p14:tracePt t="49875" x="3890963" y="4146550"/>
          <p14:tracePt t="49882" x="3754438" y="4173538"/>
          <p14:tracePt t="49890" x="3625850" y="4173538"/>
          <p14:tracePt t="49905" x="3389313" y="4173538"/>
          <p14:tracePt t="49912" x="3243263" y="4191000"/>
          <p14:tracePt t="49921" x="3078163" y="4191000"/>
          <p14:tracePt t="49927" x="2941638" y="4191000"/>
          <p14:tracePt t="49936" x="2822575" y="4183063"/>
          <p14:tracePt t="49943" x="2749550" y="4183063"/>
          <p14:tracePt t="49952" x="2695575" y="4183063"/>
          <p14:tracePt t="49958" x="2667000" y="4164013"/>
          <p14:tracePt t="49966" x="2630488" y="4164013"/>
          <p14:tracePt t="49981" x="2620963" y="4164013"/>
          <p14:tracePt t="49988" x="2613025" y="4164013"/>
          <p14:tracePt t="49996" x="2584450" y="4164013"/>
          <p14:tracePt t="50004" x="2566988" y="4154488"/>
          <p14:tracePt t="50013" x="2547938" y="4154488"/>
          <p14:tracePt t="50020" x="2540000" y="4154488"/>
          <p14:tracePt t="50027" x="2520950" y="4154488"/>
          <p14:tracePt t="50035" x="2511425" y="4146550"/>
          <p14:tracePt t="50042" x="2493963" y="4146550"/>
          <p14:tracePt t="50051" x="2484438" y="4146550"/>
          <p14:tracePt t="50057" x="2474913" y="4146550"/>
          <p14:tracePt t="50065" x="2466975" y="4146550"/>
          <p14:tracePt t="50072" x="2457450" y="4146550"/>
          <p14:tracePt t="50087" x="2447925" y="4146550"/>
          <p14:tracePt t="50095" x="2430463" y="4146550"/>
          <p14:tracePt t="50111" x="2420938" y="4146550"/>
          <p14:tracePt t="50119" x="2411413" y="4146550"/>
          <p14:tracePt t="50125" x="2401888" y="4146550"/>
          <p14:tracePt t="50132" x="2393950" y="4146550"/>
          <p14:tracePt t="50141" x="2384425" y="4146550"/>
          <p14:tracePt t="50149" x="2384425" y="4154488"/>
          <p14:tracePt t="50156" x="2365375" y="4154488"/>
          <p14:tracePt t="50163" x="2347913" y="4173538"/>
          <p14:tracePt t="50171" x="2328863" y="4173538"/>
          <p14:tracePt t="50179" x="2320925" y="4183063"/>
          <p14:tracePt t="50186" x="2311400" y="4183063"/>
          <p14:tracePt t="50194" x="2301875" y="4183063"/>
          <p14:tracePt t="50201" x="2301875" y="4191000"/>
          <p14:tracePt t="50210" x="2292350" y="4191000"/>
          <p14:tracePt t="50263" x="2284413" y="4191000"/>
          <p14:tracePt t="50269" x="2284413" y="4200525"/>
          <p14:tracePt t="50285" x="2274888" y="4200525"/>
          <p14:tracePt t="50293" x="2265363" y="4210050"/>
          <p14:tracePt t="50302" x="2255838" y="4219575"/>
          <p14:tracePt t="50308" x="2247900" y="4227513"/>
          <p14:tracePt t="50315" x="2238375" y="4237038"/>
          <p14:tracePt t="50323" x="2228850" y="4237038"/>
          <p14:tracePt t="50331" x="2228850" y="4246563"/>
          <p14:tracePt t="50338" x="2228850" y="4256088"/>
          <p14:tracePt t="50354" x="2219325" y="4256088"/>
          <p14:tracePt t="50376" x="2201863" y="4264025"/>
          <p14:tracePt t="50400" x="2192338" y="4273550"/>
          <p14:tracePt t="50491" x="2192338" y="4283075"/>
          <p14:tracePt t="50498" x="2182813" y="4292600"/>
          <p14:tracePt t="50505" x="2174875" y="4319588"/>
          <p14:tracePt t="50514" x="2165350" y="4329113"/>
          <p14:tracePt t="50520" x="2155825" y="4346575"/>
          <p14:tracePt t="50529" x="2146300" y="4346575"/>
          <p14:tracePt t="50537" x="2136775" y="4365625"/>
          <p14:tracePt t="59242" x="2146300" y="4365625"/>
          <p14:tracePt t="59250" x="2155825" y="4365625"/>
          <p14:tracePt t="59259" x="2165350" y="4365625"/>
          <p14:tracePt t="59266" x="2174875" y="4365625"/>
          <p14:tracePt t="59274" x="2192338" y="4365625"/>
          <p14:tracePt t="59290" x="2201863" y="4365625"/>
          <p14:tracePt t="59297" x="2219325" y="4365625"/>
          <p14:tracePt t="59305" x="2228850" y="4365625"/>
          <p14:tracePt t="59313" x="2247900" y="4365625"/>
          <p14:tracePt t="59320" x="2274888" y="4356100"/>
          <p14:tracePt t="59329" x="2292350" y="4356100"/>
          <p14:tracePt t="59335" x="2311400" y="4356100"/>
          <p14:tracePt t="59343" x="2328863" y="4346575"/>
          <p14:tracePt t="59350" x="2357438" y="4346575"/>
          <p14:tracePt t="59358" x="2401888" y="4329113"/>
          <p14:tracePt t="59365" x="2457450" y="4329113"/>
          <p14:tracePt t="59373" x="2493963" y="4329113"/>
          <p14:tracePt t="59381" x="2540000" y="4329113"/>
          <p14:tracePt t="59389" x="2576513" y="4329113"/>
          <p14:tracePt t="59396" x="2613025" y="4329113"/>
          <p14:tracePt t="59404" x="2640013" y="4329113"/>
          <p14:tracePt t="59413" x="2649538" y="4329113"/>
          <p14:tracePt t="59449" x="2657475" y="4329113"/>
          <p14:tracePt t="59792" x="2630488" y="4329113"/>
          <p14:tracePt t="59798" x="2576513" y="4329113"/>
          <p14:tracePt t="59807" x="2520950" y="4346575"/>
          <p14:tracePt t="59815" x="2457450" y="4356100"/>
          <p14:tracePt t="59822" x="2411413" y="4373563"/>
          <p14:tracePt t="59830" x="2384425" y="4383088"/>
          <p14:tracePt t="59836" x="2365375" y="4392613"/>
          <p14:tracePt t="59846" x="2338388" y="4410075"/>
          <p14:tracePt t="59852" x="2301875" y="4419600"/>
          <p14:tracePt t="59860" x="2265363" y="4429125"/>
          <p14:tracePt t="59867" x="2238375" y="4438650"/>
          <p14:tracePt t="59875" x="2201863" y="4438650"/>
          <p14:tracePt t="59883" x="2174875" y="4438650"/>
          <p14:tracePt t="59889" x="2155825" y="4446588"/>
          <p14:tracePt t="59898" x="2128838" y="4446588"/>
          <p14:tracePt t="59906" x="2082800" y="4446588"/>
          <p14:tracePt t="59913" x="2046288" y="4446588"/>
          <p14:tracePt t="59921" x="2027238" y="4446588"/>
          <p14:tracePt t="59929" x="2019300" y="4446588"/>
          <p14:tracePt t="59936" x="2009775" y="4446588"/>
          <p14:tracePt t="59989" x="1990725" y="4446588"/>
          <p14:tracePt t="60005" x="1982788" y="4446588"/>
          <p14:tracePt t="60012" x="1973263" y="4446588"/>
          <p14:tracePt t="60020" x="1963738" y="4446588"/>
          <p14:tracePt t="60247" x="1973263" y="4446588"/>
          <p14:tracePt t="60263" x="1982788" y="4446588"/>
          <p14:tracePt t="60278" x="1990725" y="4438650"/>
          <p14:tracePt t="60285" x="2000250" y="4438650"/>
          <p14:tracePt t="60293" x="2027238" y="4429125"/>
          <p14:tracePt t="60300" x="2036763" y="4429125"/>
          <p14:tracePt t="60309" x="2055813" y="4410075"/>
          <p14:tracePt t="60316" x="2073275" y="4410075"/>
          <p14:tracePt t="60323" x="2092325" y="4410075"/>
          <p14:tracePt t="60331" x="2109788" y="4402138"/>
          <p14:tracePt t="60339" x="2128838" y="4392613"/>
          <p14:tracePt t="60347" x="2146300" y="4392613"/>
          <p14:tracePt t="60354" x="2165350" y="4383088"/>
          <p14:tracePt t="60362" x="2192338" y="4383088"/>
          <p14:tracePt t="60369" x="2201863" y="4383088"/>
          <p14:tracePt t="60377" x="2219325" y="4383088"/>
          <p14:tracePt t="60384" x="2228850" y="4383088"/>
          <p14:tracePt t="60392" x="2238375" y="4383088"/>
          <p14:tracePt t="60399" x="2274888" y="4383088"/>
          <p14:tracePt t="60407" x="2292350" y="4383088"/>
          <p14:tracePt t="60414" x="2320925" y="4392613"/>
          <p14:tracePt t="60422" x="2374900" y="4392613"/>
          <p14:tracePt t="60431" x="2401888" y="4402138"/>
          <p14:tracePt t="60438" x="2447925" y="4402138"/>
          <p14:tracePt t="60446" x="2466975" y="4419600"/>
          <p14:tracePt t="60453" x="2493963" y="4429125"/>
          <p14:tracePt t="60462" x="2511425" y="4438650"/>
          <p14:tracePt t="60468" x="2547938" y="4446588"/>
          <p14:tracePt t="60475" x="2566988" y="4465638"/>
          <p14:tracePt t="60483" x="2584450" y="4492625"/>
          <p14:tracePt t="60491" x="2613025" y="4511675"/>
          <p14:tracePt t="60498" x="2630488" y="4529138"/>
          <p14:tracePt t="60505" x="2667000" y="4548188"/>
          <p14:tracePt t="60513" x="2686050" y="4565650"/>
          <p14:tracePt t="60521" x="2695575" y="4575175"/>
          <p14:tracePt t="60528" x="2713038" y="4592638"/>
          <p14:tracePt t="60536" x="2713038" y="4602163"/>
          <p14:tracePt t="60552" x="2722563" y="4602163"/>
          <p14:tracePt t="60559" x="2722563" y="4611688"/>
          <p14:tracePt t="60574" x="2732088" y="4611688"/>
          <p14:tracePt t="60612" x="2740025" y="4611688"/>
          <p14:tracePt t="60620" x="2759075" y="4611688"/>
          <p14:tracePt t="60628" x="2786063" y="4611688"/>
          <p14:tracePt t="60635" x="2813050" y="4602163"/>
          <p14:tracePt t="60643" x="2849563" y="4575175"/>
          <p14:tracePt t="60650" x="2905125" y="4556125"/>
          <p14:tracePt t="60657" x="2932113" y="4548188"/>
          <p14:tracePt t="60666" x="2941638" y="4529138"/>
          <p14:tracePt t="60673" x="2968625" y="4519613"/>
          <p14:tracePt t="60681" x="2968625" y="4511675"/>
          <p14:tracePt t="60688" x="2978150" y="4492625"/>
          <p14:tracePt t="60696" x="3005138" y="4446588"/>
          <p14:tracePt t="60704" x="3024188" y="4419600"/>
          <p14:tracePt t="60712" x="3032125" y="4383088"/>
          <p14:tracePt t="60719" x="3060700" y="4365625"/>
          <p14:tracePt t="60726" x="3078163" y="4337050"/>
          <p14:tracePt t="60734" x="3078163" y="4319588"/>
          <p14:tracePt t="60742" x="3087688" y="4300538"/>
          <p14:tracePt t="60749" x="3097213" y="4283075"/>
          <p14:tracePt t="60757" x="3097213" y="4273550"/>
          <p14:tracePt t="60765" x="3097213" y="4264025"/>
          <p14:tracePt t="60771" x="3097213" y="4246563"/>
          <p14:tracePt t="60780" x="3097213" y="4227513"/>
          <p14:tracePt t="60787" x="3097213" y="4219575"/>
          <p14:tracePt t="60795" x="3097213" y="4183063"/>
          <p14:tracePt t="60802" x="3097213" y="4154488"/>
          <p14:tracePt t="60811" x="3097213" y="4127500"/>
          <p14:tracePt t="60817" x="3097213" y="4073525"/>
          <p14:tracePt t="60824" x="3087688" y="4008438"/>
          <p14:tracePt t="60832" x="3078163" y="3954463"/>
          <p14:tracePt t="60840" x="3068638" y="3881438"/>
          <p14:tracePt t="60849" x="3041650" y="3779838"/>
          <p14:tracePt t="60855" x="3024188" y="3706813"/>
          <p14:tracePt t="60863" x="3014663" y="3606800"/>
          <p14:tracePt t="60871" x="3014663" y="3497263"/>
          <p14:tracePt t="60878" x="3014663" y="3443288"/>
          <p14:tracePt t="60885" x="3014663" y="3333750"/>
          <p14:tracePt t="60901" x="3032125" y="3078163"/>
          <p14:tracePt t="60908" x="3060700" y="2922588"/>
          <p14:tracePt t="60915" x="3105150" y="2740025"/>
          <p14:tracePt t="60923" x="3124200" y="2611438"/>
          <p14:tracePt t="60932" x="3151188" y="2465388"/>
          <p14:tracePt t="60939" x="3151188" y="2355850"/>
          <p14:tracePt t="60946" x="3160713" y="2236788"/>
          <p14:tracePt t="60954" x="3160713" y="2163763"/>
          <p14:tracePt t="60962" x="3160713" y="2109788"/>
          <p14:tracePt t="60969" x="3160713" y="2054225"/>
          <p14:tracePt t="60976" x="3151188" y="2017713"/>
          <p14:tracePt t="60983" x="3151188" y="2000250"/>
          <p14:tracePt t="60991" x="3141663" y="1981200"/>
          <p14:tracePt t="60998" x="3141663" y="1973263"/>
          <p14:tracePt t="61082" x="3141663" y="1990725"/>
          <p14:tracePt t="61089" x="3133725" y="2082800"/>
          <p14:tracePt t="61096" x="3114675" y="2309813"/>
          <p14:tracePt t="61104" x="3114675" y="2528888"/>
          <p14:tracePt t="61112" x="3097213" y="2767013"/>
          <p14:tracePt t="61120" x="3078163" y="3005138"/>
          <p14:tracePt t="61126" x="3051175" y="3214688"/>
          <p14:tracePt t="61134" x="3032125" y="3487738"/>
          <p14:tracePt t="61142" x="3032125" y="3752850"/>
          <p14:tracePt t="61149" x="3032125" y="3935413"/>
          <p14:tracePt t="61157" x="3032125" y="4064000"/>
          <p14:tracePt t="61164" x="3032125" y="4200525"/>
          <p14:tracePt t="61172" x="3060700" y="4319588"/>
          <p14:tracePt t="61179" x="3060700" y="4429125"/>
          <p14:tracePt t="61187" x="3060700" y="4556125"/>
          <p14:tracePt t="61196" x="3060700" y="4665663"/>
          <p14:tracePt t="61202" x="3060700" y="4775200"/>
          <p14:tracePt t="61211" x="3060700" y="4867275"/>
          <p14:tracePt t="61217" x="3078163" y="4949825"/>
          <p14:tracePt t="61225" x="3078163" y="5003800"/>
          <p14:tracePt t="61232" x="3078163" y="5022850"/>
          <p14:tracePt t="61247" x="3078163" y="5032375"/>
          <p14:tracePt t="61256" x="3078163" y="5040313"/>
          <p14:tracePt t="61330" x="3078163" y="5049838"/>
          <p14:tracePt t="61451" x="3078163" y="5040313"/>
          <p14:tracePt t="61459" x="3051175" y="5013325"/>
          <p14:tracePt t="61466" x="3024188" y="4967288"/>
          <p14:tracePt t="61474" x="3005138" y="4922838"/>
          <p14:tracePt t="61481" x="2987675" y="4876800"/>
          <p14:tracePt t="61490" x="2968625" y="4830763"/>
          <p14:tracePt t="61498" x="2941638" y="4767263"/>
          <p14:tracePt t="61505" x="2932113" y="4738688"/>
          <p14:tracePt t="61513" x="2914650" y="4684713"/>
          <p14:tracePt t="61520" x="2895600" y="4638675"/>
          <p14:tracePt t="61528" x="2878138" y="4621213"/>
          <p14:tracePt t="61535" x="2859088" y="4592638"/>
          <p14:tracePt t="61543" x="2849563" y="4548188"/>
          <p14:tracePt t="61549" x="2841625" y="4492625"/>
          <p14:tracePt t="61558" x="2822575" y="4446588"/>
          <p14:tracePt t="61565" x="2805113" y="4383088"/>
          <p14:tracePt t="61573" x="2795588" y="4346575"/>
          <p14:tracePt t="61580" x="2768600" y="4264025"/>
          <p14:tracePt t="61588" x="2759075" y="4237038"/>
          <p14:tracePt t="61595" x="2740025" y="4191000"/>
          <p14:tracePt t="61603" x="2740025" y="4164013"/>
          <p14:tracePt t="61612" x="2732088" y="4127500"/>
          <p14:tracePt t="61618" x="2722563" y="4100513"/>
          <p14:tracePt t="61626" x="2722563" y="4081463"/>
          <p14:tracePt t="61633" x="2722563" y="4064000"/>
          <p14:tracePt t="61649" x="2713038" y="4054475"/>
          <p14:tracePt t="61657" x="2713038" y="4044950"/>
          <p14:tracePt t="61663" x="2713038" y="4037013"/>
          <p14:tracePt t="61672" x="2713038" y="4027488"/>
          <p14:tracePt t="61680" x="2713038" y="4017963"/>
          <p14:tracePt t="61710" x="2713038" y="4008438"/>
          <p14:tracePt t="62013" x="2713038" y="4017963"/>
          <p14:tracePt t="62020" x="2713038" y="4027488"/>
          <p14:tracePt t="62035" x="2713038" y="4044950"/>
          <p14:tracePt t="62044" x="2722563" y="4064000"/>
          <p14:tracePt t="62051" x="2722563" y="4073525"/>
          <p14:tracePt t="62059" x="2732088" y="4090988"/>
          <p14:tracePt t="62066" x="2740025" y="4110038"/>
          <p14:tracePt t="62074" x="2749550" y="4127500"/>
          <p14:tracePt t="62081" x="2759075" y="4154488"/>
          <p14:tracePt t="62089" x="2786063" y="4173538"/>
          <p14:tracePt t="62098" x="2795588" y="4191000"/>
          <p14:tracePt t="62104" x="2805113" y="4210050"/>
          <p14:tracePt t="62112" x="2805113" y="4219575"/>
          <p14:tracePt t="62120" x="2813050" y="4227513"/>
          <p14:tracePt t="62129" x="2832100" y="4246563"/>
          <p14:tracePt t="62134" x="2832100" y="4256088"/>
          <p14:tracePt t="62150" x="2841625" y="4264025"/>
          <p14:tracePt t="62158" x="2841625" y="4273550"/>
          <p14:tracePt t="62164" x="2849563" y="4273550"/>
          <p14:tracePt t="62188" x="2859088" y="4283075"/>
          <p14:tracePt t="62196" x="2868613" y="4292600"/>
          <p14:tracePt t="62203" x="2868613" y="4300538"/>
          <p14:tracePt t="62211" x="2878138" y="4310063"/>
          <p14:tracePt t="62218" x="2886075" y="4329113"/>
          <p14:tracePt t="62226" x="2895600" y="4356100"/>
          <p14:tracePt t="62233" x="2914650" y="4383088"/>
          <p14:tracePt t="62241" x="2922588" y="4402138"/>
          <p14:tracePt t="62250" x="2932113" y="4410075"/>
          <p14:tracePt t="62255" x="2932113" y="4419600"/>
          <p14:tracePt t="62317" x="2941638" y="4419600"/>
          <p14:tracePt t="62324" x="2941638" y="4429125"/>
          <p14:tracePt t="62331" x="2941638" y="4438650"/>
          <p14:tracePt t="62347" x="2951163" y="4446588"/>
          <p14:tracePt t="63259" x="2951163" y="4438650"/>
          <p14:tracePt t="63267" x="2951163" y="4429125"/>
          <p14:tracePt t="63275" x="2951163" y="4419600"/>
          <p14:tracePt t="63282" x="2951163" y="4410075"/>
          <p14:tracePt t="63290" x="2941638" y="4410075"/>
          <p14:tracePt t="63305" x="2941638" y="4392613"/>
          <p14:tracePt t="63328" x="2941638" y="4383088"/>
          <p14:tracePt t="63373" x="2932113" y="4383088"/>
          <p14:tracePt t="63395" x="2932113" y="4373563"/>
          <p14:tracePt t="70780" x="2951163" y="4365625"/>
          <p14:tracePt t="70788" x="2968625" y="4356100"/>
          <p14:tracePt t="70795" x="2987675" y="4346575"/>
          <p14:tracePt t="70803" x="3005138" y="4337050"/>
          <p14:tracePt t="70810" x="3014663" y="4329113"/>
          <p14:tracePt t="70819" x="3032125" y="4329113"/>
          <p14:tracePt t="70825" x="3051175" y="4319588"/>
          <p14:tracePt t="70833" x="3087688" y="4310063"/>
          <p14:tracePt t="70842" x="3105150" y="4310063"/>
          <p14:tracePt t="70849" x="3124200" y="4300538"/>
          <p14:tracePt t="70856" x="3160713" y="4292600"/>
          <p14:tracePt t="70864" x="3197225" y="4283075"/>
          <p14:tracePt t="70872" x="3214688" y="4273550"/>
          <p14:tracePt t="70890" x="3289300" y="4264025"/>
          <p14:tracePt t="70895" x="3316288" y="4256088"/>
          <p14:tracePt t="70902" x="3352800" y="4237038"/>
          <p14:tracePt t="70909" x="3389313" y="4227513"/>
          <p14:tracePt t="70917" x="3425825" y="4219575"/>
          <p14:tracePt t="70924" x="3462338" y="4200525"/>
          <p14:tracePt t="70933" x="3498850" y="4191000"/>
          <p14:tracePt t="70939" x="3516313" y="4183063"/>
          <p14:tracePt t="70948" x="3535363" y="4173538"/>
          <p14:tracePt t="70955" x="3562350" y="4164013"/>
          <p14:tracePt t="70963" x="3581400" y="4164013"/>
          <p14:tracePt t="70972" x="3598863" y="4154488"/>
          <p14:tracePt t="70978" x="3625850" y="4154488"/>
          <p14:tracePt t="70985" x="3635375" y="4146550"/>
          <p14:tracePt t="70992" x="3644900" y="4146550"/>
          <p14:tracePt t="71001" x="3662363" y="4137025"/>
          <p14:tracePt t="71009" x="3671888" y="4137025"/>
          <p14:tracePt t="71016" x="3671888" y="4127500"/>
          <p14:tracePt t="71024" x="3690938" y="4127500"/>
          <p14:tracePt t="71031" x="3698875" y="4127500"/>
          <p14:tracePt t="71038" x="3717925" y="4117975"/>
          <p14:tracePt t="71046" x="3744913" y="4117975"/>
          <p14:tracePt t="71055" x="3790950" y="4110038"/>
          <p14:tracePt t="71061" x="3810000" y="4110038"/>
          <p14:tracePt t="71069" x="3836988" y="4110038"/>
          <p14:tracePt t="71076" x="3854450" y="4100513"/>
          <p14:tracePt t="71084" x="3873500" y="4100513"/>
          <p14:tracePt t="71091" x="3900488" y="4100513"/>
          <p14:tracePt t="71099" x="3927475" y="4100513"/>
          <p14:tracePt t="71108" x="3983038" y="4100513"/>
          <p14:tracePt t="71114" x="4029075" y="4110038"/>
          <p14:tracePt t="71122" x="4092575" y="4117975"/>
          <p14:tracePt t="71129" x="4183063" y="4146550"/>
          <p14:tracePt t="71139" x="4284663" y="4173538"/>
          <p14:tracePt t="71145" x="4357688" y="4200525"/>
          <p14:tracePt t="71153" x="4457700" y="4227513"/>
          <p14:tracePt t="71160" x="4557713" y="4283075"/>
          <p14:tracePt t="71168" x="4649788" y="4310063"/>
          <p14:tracePt t="71177" x="4768850" y="4373563"/>
          <p14:tracePt t="71183" x="4868863" y="4410075"/>
          <p14:tracePt t="71190" x="4924425" y="4438650"/>
          <p14:tracePt t="71198" x="5005388" y="4465638"/>
          <p14:tracePt t="71206" x="5051425" y="4475163"/>
          <p14:tracePt t="71213" x="5087938" y="4483100"/>
          <p14:tracePt t="71222" x="5170488" y="4502150"/>
          <p14:tracePt t="71228" x="5197475" y="4502150"/>
          <p14:tracePt t="71236" x="5224463" y="4502150"/>
          <p14:tracePt t="71243" x="5243513" y="4502150"/>
          <p14:tracePt t="71251" x="5270500" y="4502150"/>
          <p14:tracePt t="71258" x="5307013" y="4502150"/>
          <p14:tracePt t="71267" x="5362575" y="4483100"/>
          <p14:tracePt t="71275" x="5389563" y="4475163"/>
          <p14:tracePt t="71283" x="5416550" y="4456113"/>
          <p14:tracePt t="71290" x="5453063" y="4446588"/>
          <p14:tracePt t="71298" x="5481638" y="4438650"/>
          <p14:tracePt t="71306" x="5554663" y="4410075"/>
          <p14:tracePt t="71312" x="5599113" y="4392613"/>
          <p14:tracePt t="71320" x="5645150" y="4365625"/>
          <p14:tracePt t="71327" x="5681663" y="4356100"/>
          <p14:tracePt t="71335" x="5764213" y="4329113"/>
          <p14:tracePt t="71342" x="5837238" y="4319588"/>
          <p14:tracePt t="71351" x="5919788" y="4300538"/>
          <p14:tracePt t="71359" x="6002338" y="4283075"/>
          <p14:tracePt t="71365" x="6038850" y="4264025"/>
          <p14:tracePt t="71373" x="6102350" y="4256088"/>
          <p14:tracePt t="71381" x="6156325" y="4246563"/>
          <p14:tracePt t="71389" x="6211888" y="4246563"/>
          <p14:tracePt t="71395" x="6275388" y="4237038"/>
          <p14:tracePt t="71404" x="6330950" y="4237038"/>
          <p14:tracePt t="71410" x="6403975" y="4237038"/>
          <p14:tracePt t="71419" x="6457950" y="4237038"/>
          <p14:tracePt t="71425" x="6523038" y="4237038"/>
          <p14:tracePt t="71434" x="6577013" y="4237038"/>
          <p14:tracePt t="71441" x="6650038" y="4237038"/>
          <p14:tracePt t="71449" x="6696075" y="4246563"/>
          <p14:tracePt t="71456" x="6750050" y="4256088"/>
          <p14:tracePt t="71464" x="6815138" y="4273550"/>
          <p14:tracePt t="71473" x="6859588" y="4292600"/>
          <p14:tracePt t="71479" x="6878638" y="4292600"/>
          <p14:tracePt t="71487" x="6896100" y="4300538"/>
          <p14:tracePt t="71494" x="6924675" y="4300538"/>
          <p14:tracePt t="71502" x="6951663" y="4310063"/>
          <p14:tracePt t="71509" x="6988175" y="4319588"/>
          <p14:tracePt t="71517" x="7043738" y="4329113"/>
          <p14:tracePt t="71526" x="7070725" y="4329113"/>
          <p14:tracePt t="71533" x="7097713" y="4346575"/>
          <p14:tracePt t="71540" x="7143750" y="4346575"/>
          <p14:tracePt t="71548" x="7170738" y="4356100"/>
          <p14:tracePt t="71556" x="7189788" y="4356100"/>
          <p14:tracePt t="71563" x="7226300" y="4356100"/>
          <p14:tracePt t="71572" x="7262813" y="4356100"/>
          <p14:tracePt t="71578" x="7299325" y="4356100"/>
          <p14:tracePt t="71585" x="7343775" y="4356100"/>
          <p14:tracePt t="71593" x="7408863" y="4365625"/>
          <p14:tracePt t="71601" x="7472363" y="4365625"/>
          <p14:tracePt t="71608" x="7526338" y="4365625"/>
          <p14:tracePt t="71616" x="7554913" y="4365625"/>
          <p14:tracePt t="71624" x="7591425" y="4365625"/>
          <p14:tracePt t="71631" x="7608888" y="4365625"/>
          <p14:tracePt t="71639" x="7627938" y="4365625"/>
          <p14:tracePt t="71646" x="7664450" y="4365625"/>
          <p14:tracePt t="71655" x="7673975" y="4365625"/>
          <p14:tracePt t="71662" x="7681913" y="4365625"/>
          <p14:tracePt t="71669" x="7691438" y="4365625"/>
          <p14:tracePt t="71676" x="7700963" y="4365625"/>
          <p14:tracePt t="71768" x="7681913" y="4365625"/>
          <p14:tracePt t="71775" x="7618413" y="4365625"/>
          <p14:tracePt t="71783" x="7462838" y="4383088"/>
          <p14:tracePt t="71791" x="7316788" y="4383088"/>
          <p14:tracePt t="71799" x="7189788" y="4392613"/>
          <p14:tracePt t="71806" x="7097713" y="4410075"/>
          <p14:tracePt t="71813" x="7007225" y="4410075"/>
          <p14:tracePt t="71822" x="6932613" y="4410075"/>
          <p14:tracePt t="71829" x="6859588" y="4410075"/>
          <p14:tracePt t="71837" x="6769100" y="4410075"/>
          <p14:tracePt t="71844" x="6650038" y="4410075"/>
          <p14:tracePt t="71852" x="6513513" y="4410075"/>
          <p14:tracePt t="71859" x="6384925" y="4410075"/>
          <p14:tracePt t="71867" x="6238875" y="4410075"/>
          <p14:tracePt t="71874" x="6138863" y="4402138"/>
          <p14:tracePt t="71882" x="6046788" y="4402138"/>
          <p14:tracePt t="71890" x="5973763" y="4402138"/>
          <p14:tracePt t="71905" x="5837238" y="4392613"/>
          <p14:tracePt t="71912" x="5745163" y="4392613"/>
          <p14:tracePt t="71922" x="5691188" y="4383088"/>
          <p14:tracePt t="71927" x="5618163" y="4383088"/>
          <p14:tracePt t="71935" x="5526088" y="4383088"/>
          <p14:tracePt t="71943" x="5462588" y="4383088"/>
          <p14:tracePt t="71951" x="5426075" y="4365625"/>
          <p14:tracePt t="71957" x="5370513" y="4365625"/>
          <p14:tracePt t="71965" x="5326063" y="4365625"/>
          <p14:tracePt t="71974" x="5289550" y="4356100"/>
          <p14:tracePt t="71981" x="5253038" y="4356100"/>
          <p14:tracePt t="71989" x="5224463" y="4356100"/>
          <p14:tracePt t="71995" x="5207000" y="4356100"/>
          <p14:tracePt t="72005" x="5151438" y="4346575"/>
          <p14:tracePt t="72011" x="5114925" y="4346575"/>
          <p14:tracePt t="72019" x="5070475" y="4346575"/>
          <p14:tracePt t="72026" x="5033963" y="4346575"/>
          <p14:tracePt t="72034" x="4968875" y="4346575"/>
          <p14:tracePt t="72041" x="4878388" y="4346575"/>
          <p14:tracePt t="72049" x="4786313" y="4346575"/>
          <p14:tracePt t="72056" x="4667250" y="4365625"/>
          <p14:tracePt t="72064" x="4594225" y="4365625"/>
          <p14:tracePt t="72073" x="4503738" y="4373563"/>
          <p14:tracePt t="72080" x="4421188" y="4402138"/>
          <p14:tracePt t="72088" x="4384675" y="4410075"/>
          <p14:tracePt t="72094" x="4321175" y="4429125"/>
          <p14:tracePt t="72103" x="4229100" y="4456113"/>
          <p14:tracePt t="72109" x="4146550" y="4483100"/>
          <p14:tracePt t="72118" x="4056063" y="4511675"/>
          <p14:tracePt t="72126" x="3956050" y="4538663"/>
          <p14:tracePt t="72132" x="3854450" y="4565650"/>
          <p14:tracePt t="72140" x="3763963" y="4592638"/>
          <p14:tracePt t="72147" x="3671888" y="4602163"/>
          <p14:tracePt t="72156" x="3589338" y="4602163"/>
          <p14:tracePt t="72163" x="3535363" y="4611688"/>
          <p14:tracePt t="72172" x="3508375" y="4611688"/>
          <p14:tracePt t="72178" x="3479800" y="4611688"/>
          <p14:tracePt t="72186" x="3462338" y="4611688"/>
          <p14:tracePt t="72193" x="3425825" y="4621213"/>
          <p14:tracePt t="72201" x="3389313" y="4638675"/>
          <p14:tracePt t="72208" x="3333750" y="4638675"/>
          <p14:tracePt t="72216" x="3297238" y="4638675"/>
          <p14:tracePt t="72224" x="3270250" y="4638675"/>
          <p14:tracePt t="72231" x="3233738" y="4638675"/>
          <p14:tracePt t="72239" x="3178175" y="4638675"/>
          <p14:tracePt t="72246" x="3133725" y="4638675"/>
          <p14:tracePt t="72255" x="3097213" y="4629150"/>
          <p14:tracePt t="72262" x="3032125" y="4629150"/>
          <p14:tracePt t="72271" x="3005138" y="4621213"/>
          <p14:tracePt t="72276" x="2951163" y="4621213"/>
          <p14:tracePt t="72285" x="2922588" y="4611688"/>
          <p14:tracePt t="72291" x="2905125" y="4602163"/>
          <p14:tracePt t="72300" x="2859088" y="4592638"/>
          <p14:tracePt t="72309" x="2822575" y="4592638"/>
          <p14:tracePt t="72314" x="2786063" y="4584700"/>
          <p14:tracePt t="72323" x="2759075" y="4575175"/>
          <p14:tracePt t="72330" x="2732088" y="4575175"/>
          <p14:tracePt t="72339" x="2703513" y="4565650"/>
          <p14:tracePt t="72345" x="2667000" y="4565650"/>
          <p14:tracePt t="72354" x="2649538" y="4565650"/>
          <p14:tracePt t="72360" x="2620963" y="4556125"/>
          <p14:tracePt t="72368" x="2603500" y="4556125"/>
          <p14:tracePt t="72375" x="2576513" y="4548188"/>
          <p14:tracePt t="72383" x="2557463" y="4538663"/>
          <p14:tracePt t="72392" x="2530475" y="4538663"/>
          <p14:tracePt t="72399" x="2511425" y="4529138"/>
          <p14:tracePt t="72406" x="2493963" y="4511675"/>
          <p14:tracePt t="72414" x="2474913" y="4502150"/>
          <p14:tracePt t="72422" x="2466975" y="4502150"/>
          <p14:tracePt t="72429" x="2447925" y="4492625"/>
          <p14:tracePt t="72438" x="2430463" y="4483100"/>
          <p14:tracePt t="72443" x="2411413" y="4483100"/>
          <p14:tracePt t="72452" x="2401888" y="4475163"/>
          <p14:tracePt t="72459" x="2384425" y="4465638"/>
          <p14:tracePt t="72467" x="2374900" y="4456113"/>
          <p14:tracePt t="72475" x="2365375" y="4456113"/>
          <p14:tracePt t="72482" x="2365375" y="4446588"/>
          <p14:tracePt t="72489" x="2357438" y="4438650"/>
          <p14:tracePt t="72497" x="2338388" y="4429125"/>
          <p14:tracePt t="72506" x="2320925" y="4419600"/>
          <p14:tracePt t="72512" x="2311400" y="4410075"/>
          <p14:tracePt t="72522" x="2301875" y="4410075"/>
          <p14:tracePt t="72536" x="2292350" y="4410075"/>
          <p14:tracePt t="72565" x="2284413" y="4410075"/>
          <p14:tracePt t="72680" x="2284413" y="4402138"/>
          <p14:tracePt t="72703" x="2274888" y="4383088"/>
          <p14:tracePt t="72748" x="2274888" y="4373563"/>
          <p14:tracePt t="72755" x="2274888" y="4365625"/>
          <p14:tracePt t="72800" x="2274888" y="4356100"/>
          <p14:tracePt t="72808" x="2274888" y="4346575"/>
          <p14:tracePt t="72816" x="2274888" y="4337050"/>
          <p14:tracePt t="72823" x="2274888" y="4319588"/>
          <p14:tracePt t="72831" x="2284413" y="4300538"/>
          <p14:tracePt t="72839" x="2320925" y="4264025"/>
          <p14:tracePt t="72846" x="2365375" y="4246563"/>
          <p14:tracePt t="72854" x="2393950" y="4210050"/>
          <p14:tracePt t="72861" x="2430463" y="4183063"/>
          <p14:tracePt t="72868" x="2457450" y="4164013"/>
          <p14:tracePt t="72876" x="2511425" y="4137025"/>
          <p14:tracePt t="72889" x="2557463" y="4127500"/>
          <p14:tracePt t="72895" x="2584450" y="4117975"/>
          <p14:tracePt t="72899" x="2630488" y="4110038"/>
          <p14:tracePt t="72907" x="2657475" y="4100513"/>
          <p14:tracePt t="72914" x="2703513" y="4100513"/>
          <p14:tracePt t="72922" x="2722563" y="4090988"/>
          <p14:tracePt t="72929" x="2749550" y="4090988"/>
          <p14:tracePt t="72938" x="2768600" y="4090988"/>
          <p14:tracePt t="72943" x="2795588" y="4090988"/>
          <p14:tracePt t="72952" x="2822575" y="4090988"/>
          <p14:tracePt t="72959" x="2841625" y="4090988"/>
          <p14:tracePt t="72967" x="2868613" y="4090988"/>
          <p14:tracePt t="72974" x="2886075" y="4090988"/>
          <p14:tracePt t="72982" x="2895600" y="4090988"/>
          <p14:tracePt t="72989" x="2914650" y="4090988"/>
          <p14:tracePt t="72997" x="2932113" y="4090988"/>
          <p14:tracePt t="73004" x="2951163" y="4090988"/>
          <p14:tracePt t="73012" x="2978150" y="4090988"/>
          <p14:tracePt t="73021" x="2995613" y="4090988"/>
          <p14:tracePt t="73027" x="3014663" y="4090988"/>
          <p14:tracePt t="73035" x="3051175" y="4090988"/>
          <p14:tracePt t="73042" x="3087688" y="4090988"/>
          <p14:tracePt t="73050" x="3114675" y="4090988"/>
          <p14:tracePt t="73057" x="3133725" y="4090988"/>
          <p14:tracePt t="73065" x="3141663" y="4090988"/>
          <p14:tracePt t="73072" x="3160713" y="4090988"/>
          <p14:tracePt t="73080" x="3178175" y="4090988"/>
          <p14:tracePt t="73088" x="3214688" y="4090988"/>
          <p14:tracePt t="73095" x="3243263" y="4090988"/>
          <p14:tracePt t="73104" x="3252788" y="4090988"/>
          <p14:tracePt t="73110" x="3289300" y="4090988"/>
          <p14:tracePt t="73118" x="3316288" y="4090988"/>
          <p14:tracePt t="73124" x="3333750" y="4090988"/>
          <p14:tracePt t="73133" x="3370263" y="4100513"/>
          <p14:tracePt t="73140" x="3389313" y="4100513"/>
          <p14:tracePt t="73148" x="3406775" y="4100513"/>
          <p14:tracePt t="73156" x="3425825" y="4100513"/>
          <p14:tracePt t="73163" x="3443288" y="4100513"/>
          <p14:tracePt t="73171" x="3462338" y="4110038"/>
          <p14:tracePt t="73178" x="3479800" y="4110038"/>
          <p14:tracePt t="73185" x="3489325" y="4110038"/>
          <p14:tracePt t="73193" x="3508375" y="4110038"/>
          <p14:tracePt t="73201" x="3535363" y="4110038"/>
          <p14:tracePt t="73207" x="3552825" y="4110038"/>
          <p14:tracePt t="73216" x="3581400" y="4117975"/>
          <p14:tracePt t="73223" x="3598863" y="4117975"/>
          <p14:tracePt t="73231" x="3625850" y="4117975"/>
          <p14:tracePt t="73239" x="3644900" y="4117975"/>
          <p14:tracePt t="73246" x="3662363" y="4117975"/>
          <p14:tracePt t="73254" x="3708400" y="4117975"/>
          <p14:tracePt t="73261" x="3744913" y="4127500"/>
          <p14:tracePt t="73271" x="3763963" y="4127500"/>
          <p14:tracePt t="73276" x="3790950" y="4137025"/>
          <p14:tracePt t="73284" x="3827463" y="4146550"/>
          <p14:tracePt t="73291" x="3846513" y="4146550"/>
          <p14:tracePt t="73300" x="3846513" y="4154488"/>
          <p14:tracePt t="73308" x="3873500" y="4154488"/>
          <p14:tracePt t="73315" x="3890963" y="4164013"/>
          <p14:tracePt t="73323" x="3910013" y="4164013"/>
          <p14:tracePt t="73330" x="3927475" y="4173538"/>
          <p14:tracePt t="73337" x="3963988" y="4173538"/>
          <p14:tracePt t="73345" x="3983038" y="4191000"/>
          <p14:tracePt t="73354" x="4010025" y="4191000"/>
          <p14:tracePt t="73360" x="4037013" y="4191000"/>
          <p14:tracePt t="73368" x="4083050" y="4191000"/>
          <p14:tracePt t="73374" x="4110038" y="4191000"/>
          <p14:tracePt t="73383" x="4138613" y="4191000"/>
          <p14:tracePt t="73390" x="4165600" y="4183063"/>
          <p14:tracePt t="73398" x="4202113" y="4183063"/>
          <p14:tracePt t="73405" x="4219575" y="4191000"/>
          <p14:tracePt t="73413" x="4256088" y="4191000"/>
          <p14:tracePt t="73422" x="4275138" y="4191000"/>
          <p14:tracePt t="73429" x="4292600" y="4191000"/>
          <p14:tracePt t="73437" x="4311650" y="4191000"/>
          <p14:tracePt t="73443" x="4330700" y="4191000"/>
          <p14:tracePt t="73451" x="4338638" y="4210050"/>
          <p14:tracePt t="73458" x="4357688" y="4210050"/>
          <p14:tracePt t="73466" x="4367213" y="4210050"/>
          <p14:tracePt t="73473" x="4375150" y="4210050"/>
          <p14:tracePt t="73482" x="4384675" y="4219575"/>
          <p14:tracePt t="73489" x="4411663" y="4219575"/>
          <p14:tracePt t="73496" x="4440238" y="4219575"/>
          <p14:tracePt t="73505" x="4457700" y="4219575"/>
          <p14:tracePt t="73512" x="4476750" y="4227513"/>
          <p14:tracePt t="73521" x="4484688" y="4227513"/>
          <p14:tracePt t="73526" x="4494213" y="4227513"/>
          <p14:tracePt t="73535" x="4503738" y="4227513"/>
          <p14:tracePt t="73542" x="4521200" y="4227513"/>
          <p14:tracePt t="73550" x="4540250" y="4227513"/>
          <p14:tracePt t="73557" x="4549775" y="4227513"/>
          <p14:tracePt t="73565" x="4567238" y="4227513"/>
          <p14:tracePt t="73572" x="4586288" y="4227513"/>
          <p14:tracePt t="73581" x="4594225" y="4227513"/>
          <p14:tracePt t="73588" x="4613275" y="4227513"/>
          <p14:tracePt t="73595" x="4630738" y="4227513"/>
          <p14:tracePt t="73605" x="4640263" y="4227513"/>
          <p14:tracePt t="73610" x="4667250" y="4227513"/>
          <p14:tracePt t="73618" x="4686300" y="4227513"/>
          <p14:tracePt t="73625" x="4722813" y="4227513"/>
          <p14:tracePt t="73633" x="4749800" y="4227513"/>
          <p14:tracePt t="73640" x="4786313" y="4227513"/>
          <p14:tracePt t="73648" x="4813300" y="4227513"/>
          <p14:tracePt t="73656" x="4851400" y="4227513"/>
          <p14:tracePt t="73664" x="4905375" y="4227513"/>
          <p14:tracePt t="73671" x="4951413" y="4227513"/>
          <p14:tracePt t="73679" x="4987925" y="4227513"/>
          <p14:tracePt t="73688" x="5024438" y="4227513"/>
          <p14:tracePt t="73693" x="5041900" y="4237038"/>
          <p14:tracePt t="73702" x="5097463" y="4237038"/>
          <p14:tracePt t="73709" x="5133975" y="4237038"/>
          <p14:tracePt t="73717" x="5151438" y="4237038"/>
          <p14:tracePt t="73724" x="5170488" y="4237038"/>
          <p14:tracePt t="73732" x="5197475" y="4237038"/>
          <p14:tracePt t="73740" x="5253038" y="4237038"/>
          <p14:tracePt t="73747" x="5307013" y="4237038"/>
          <p14:tracePt t="73755" x="5370513" y="4237038"/>
          <p14:tracePt t="73763" x="5408613" y="4237038"/>
          <p14:tracePt t="73771" x="5481638" y="4237038"/>
          <p14:tracePt t="73778" x="5518150" y="4237038"/>
          <p14:tracePt t="73785" x="5572125" y="4237038"/>
          <p14:tracePt t="73793" x="5627688" y="4237038"/>
          <p14:tracePt t="73800" x="5708650" y="4237038"/>
          <p14:tracePt t="73807" x="5764213" y="4237038"/>
          <p14:tracePt t="73815" x="5818188" y="4237038"/>
          <p14:tracePt t="73823" x="5864225" y="4237038"/>
          <p14:tracePt t="73831" x="5900738" y="4237038"/>
          <p14:tracePt t="73839" x="5929313" y="4237038"/>
          <p14:tracePt t="73846" x="5937250" y="4237038"/>
          <p14:tracePt t="73855" x="5956300" y="4237038"/>
          <p14:tracePt t="73860" x="5973763" y="4237038"/>
          <p14:tracePt t="73870" x="6002338" y="4237038"/>
          <p14:tracePt t="73876" x="6029325" y="4237038"/>
          <p14:tracePt t="73885" x="6075363" y="4237038"/>
          <p14:tracePt t="73904" x="6119813" y="4237038"/>
          <p14:tracePt t="73910" x="6148388" y="4237038"/>
          <p14:tracePt t="73914" x="6175375" y="4237038"/>
          <p14:tracePt t="73922" x="6211888" y="4237038"/>
          <p14:tracePt t="73930" x="6248400" y="4237038"/>
          <p14:tracePt t="73938" x="6275388" y="4237038"/>
          <p14:tracePt t="73944" x="6311900" y="4237038"/>
          <p14:tracePt t="73954" x="6338888" y="4237038"/>
          <p14:tracePt t="73960" x="6367463" y="4237038"/>
          <p14:tracePt t="73968" x="6403975" y="4237038"/>
          <p14:tracePt t="73975" x="6448425" y="4237038"/>
          <p14:tracePt t="73983" x="6486525" y="4237038"/>
          <p14:tracePt t="73990" x="6523038" y="4237038"/>
          <p14:tracePt t="73998" x="6550025" y="4237038"/>
          <p14:tracePt t="74006" x="6567488" y="4237038"/>
          <p14:tracePt t="74014" x="6586538" y="4237038"/>
          <p14:tracePt t="74021" x="6613525" y="4237038"/>
          <p14:tracePt t="74029" x="6640513" y="4237038"/>
          <p14:tracePt t="74037" x="6686550" y="4237038"/>
          <p14:tracePt t="74043" x="6723063" y="4237038"/>
          <p14:tracePt t="74052" x="6769100" y="4237038"/>
          <p14:tracePt t="74059" x="6832600" y="4237038"/>
          <p14:tracePt t="74066" x="6878638" y="4237038"/>
          <p14:tracePt t="74073" x="6932613" y="4237038"/>
          <p14:tracePt t="74082" x="6961188" y="4237038"/>
          <p14:tracePt t="74089" x="7015163" y="4227513"/>
          <p14:tracePt t="74097" x="7043738" y="4227513"/>
          <p14:tracePt t="74106" x="7088188" y="4227513"/>
          <p14:tracePt t="74112" x="7116763" y="4227513"/>
          <p14:tracePt t="74121" x="7143750" y="4227513"/>
          <p14:tracePt t="74127" x="7216775" y="4237038"/>
          <p14:tracePt t="74137" x="7262813" y="4237038"/>
          <p14:tracePt t="74142" x="7289800" y="4237038"/>
          <p14:tracePt t="74150" x="7307263" y="4246563"/>
          <p14:tracePt t="74158" x="7326313" y="4246563"/>
          <p14:tracePt t="74165" x="7343775" y="4256088"/>
          <p14:tracePt t="74173" x="7372350" y="4256088"/>
          <p14:tracePt t="74181" x="7399338" y="4264025"/>
          <p14:tracePt t="74188" x="7408863" y="4264025"/>
          <p14:tracePt t="74195" x="7426325" y="4273550"/>
          <p14:tracePt t="74204" x="7445375" y="4273550"/>
          <p14:tracePt t="74211" x="7462838" y="4273550"/>
          <p14:tracePt t="74220" x="7472363" y="4273550"/>
          <p14:tracePt t="74226" x="7489825" y="4273550"/>
          <p14:tracePt t="74234" x="7508875" y="4273550"/>
          <p14:tracePt t="74249" x="7535863" y="4273550"/>
          <p14:tracePt t="74257" x="7554913" y="4283075"/>
          <p14:tracePt t="74264" x="7572375" y="4283075"/>
          <p14:tracePt t="74272" x="7591425" y="4283075"/>
          <p14:tracePt t="74280" x="7608888" y="4283075"/>
          <p14:tracePt t="74287" x="7627938" y="4283075"/>
          <p14:tracePt t="74294" x="7645400" y="4283075"/>
          <p14:tracePt t="74304" x="7700963" y="4283075"/>
          <p14:tracePt t="74309" x="7718425" y="4283075"/>
          <p14:tracePt t="74317" x="7747000" y="4283075"/>
          <p14:tracePt t="74324" x="7773988" y="4283075"/>
          <p14:tracePt t="74333" x="7800975" y="4283075"/>
          <p14:tracePt t="74339" x="7837488" y="4292600"/>
          <p14:tracePt t="74347" x="7874000" y="4292600"/>
          <p14:tracePt t="74356" x="7893050" y="4292600"/>
          <p14:tracePt t="74363" x="7920038" y="4292600"/>
          <p14:tracePt t="74371" x="7937500" y="4292600"/>
          <p14:tracePt t="74378" x="7956550" y="4292600"/>
          <p14:tracePt t="74387" x="7966075" y="4292600"/>
          <p14:tracePt t="74393" x="7983538" y="4292600"/>
          <p14:tracePt t="74401" x="8002588" y="4292600"/>
          <p14:tracePt t="74408" x="8020050" y="4292600"/>
          <p14:tracePt t="74416" x="8039100" y="4292600"/>
          <p14:tracePt t="74423" x="8047038" y="4292600"/>
          <p14:tracePt t="74431" x="8056563" y="4292600"/>
          <p14:tracePt t="74438" x="8066088" y="4292600"/>
          <p14:tracePt t="74462" x="8075613" y="4292600"/>
          <p14:tracePt t="74720" x="8039100" y="4292600"/>
          <p14:tracePt t="74727" x="7993063" y="4283075"/>
          <p14:tracePt t="74736" x="7974013" y="4283075"/>
          <p14:tracePt t="74742" x="7920038" y="4283075"/>
          <p14:tracePt t="74750" x="7874000" y="4283075"/>
          <p14:tracePt t="74757" x="7827963" y="4283075"/>
          <p14:tracePt t="74765" x="7783513" y="4256088"/>
          <p14:tracePt t="74772" x="7718425" y="4256088"/>
          <p14:tracePt t="74781" x="7664450" y="4256088"/>
          <p14:tracePt t="74789" x="7627938" y="4246563"/>
          <p14:tracePt t="74795" x="7581900" y="4246563"/>
          <p14:tracePt t="74804" x="7545388" y="4246563"/>
          <p14:tracePt t="74811" x="7499350" y="4246563"/>
          <p14:tracePt t="74820" x="7462838" y="4246563"/>
          <p14:tracePt t="74825" x="7399338" y="4237038"/>
          <p14:tracePt t="74834" x="7362825" y="4237038"/>
          <p14:tracePt t="74841" x="7316788" y="4237038"/>
          <p14:tracePt t="74848" x="7307263" y="4237038"/>
          <p14:tracePt t="74856" x="7289800" y="4237038"/>
          <p14:tracePt t="74864" x="7270750" y="4237038"/>
          <p14:tracePt t="74871" x="7262813" y="4237038"/>
          <p14:tracePt t="74879" x="7243763" y="4237038"/>
          <p14:tracePt t="74888" x="7226300" y="4237038"/>
          <p14:tracePt t="74895" x="7197725" y="4237038"/>
          <p14:tracePt t="74905" x="7143750" y="4237038"/>
          <p14:tracePt t="74911" x="7097713" y="4237038"/>
          <p14:tracePt t="74917" x="7061200" y="4237038"/>
          <p14:tracePt t="74924" x="7015163" y="4237038"/>
          <p14:tracePt t="74933" x="6961188" y="4237038"/>
          <p14:tracePt t="74939" x="6924675" y="4237038"/>
          <p14:tracePt t="74947" x="6896100" y="4246563"/>
          <p14:tracePt t="74955" x="6851650" y="4273550"/>
          <p14:tracePt t="74963" x="6823075" y="4273550"/>
          <p14:tracePt t="74971" x="6778625" y="4273550"/>
          <p14:tracePt t="74978" x="6742113" y="4273550"/>
          <p14:tracePt t="74987" x="6696075" y="4292600"/>
          <p14:tracePt t="74993" x="6650038" y="4300538"/>
          <p14:tracePt t="75001" x="6604000" y="4310063"/>
          <p14:tracePt t="75008" x="6550025" y="4310063"/>
          <p14:tracePt t="75016" x="6513513" y="4329113"/>
          <p14:tracePt t="75025" x="6467475" y="4337050"/>
          <p14:tracePt t="75031" x="6357938" y="4346575"/>
          <p14:tracePt t="75039" x="6284913" y="4346575"/>
          <p14:tracePt t="75046" x="6192838" y="4346575"/>
          <p14:tracePt t="75055" x="6111875" y="4365625"/>
          <p14:tracePt t="75062" x="6056313" y="4365625"/>
          <p14:tracePt t="75070" x="6002338" y="4365625"/>
          <p14:tracePt t="75077" x="5929313" y="4365625"/>
          <p14:tracePt t="75086" x="5883275" y="4373563"/>
          <p14:tracePt t="75092" x="5827713" y="4373563"/>
          <p14:tracePt t="75099" x="5781675" y="4373563"/>
          <p14:tracePt t="75106" x="5754688" y="4383088"/>
          <p14:tracePt t="75115" x="5718175" y="4383088"/>
          <p14:tracePt t="75123" x="5700713" y="4383088"/>
          <p14:tracePt t="75130" x="5681663" y="4383088"/>
          <p14:tracePt t="75138" x="5654675" y="4383088"/>
          <p14:tracePt t="75145" x="5645150" y="4383088"/>
          <p14:tracePt t="75153" x="5635625" y="4383088"/>
          <p14:tracePt t="75160" x="5627688" y="4383088"/>
          <p14:tracePt t="75175" x="5618163" y="4383088"/>
          <p14:tracePt t="75198" x="5599113" y="4383088"/>
          <p14:tracePt t="75205" x="5572125" y="4383088"/>
          <p14:tracePt t="75213" x="5526088" y="4373563"/>
          <p14:tracePt t="75221" x="5499100" y="4373563"/>
          <p14:tracePt t="75227" x="5481638" y="4365625"/>
          <p14:tracePt t="75236" x="5462588" y="4365625"/>
          <p14:tracePt t="75243" x="5453063" y="4365625"/>
          <p14:tracePt t="75251" x="5453063" y="4356100"/>
          <p14:tracePt t="75258" x="5445125" y="4356100"/>
          <p14:tracePt t="75273" x="5435600" y="4356100"/>
          <p14:tracePt t="75281" x="5416550" y="4346575"/>
          <p14:tracePt t="75288" x="5370513" y="4346575"/>
          <p14:tracePt t="75297" x="5343525" y="4337050"/>
          <p14:tracePt t="75305" x="5316538" y="4337050"/>
          <p14:tracePt t="75313" x="5289550" y="4329113"/>
          <p14:tracePt t="75321" x="5253038" y="4319588"/>
          <p14:tracePt t="75328" x="5197475" y="4319588"/>
          <p14:tracePt t="75337" x="5170488" y="4319588"/>
          <p14:tracePt t="75342" x="5143500" y="4292600"/>
          <p14:tracePt t="75350" x="5114925" y="4292600"/>
          <p14:tracePt t="75358" x="5078413" y="4292600"/>
          <p14:tracePt t="75365" x="5051425" y="4292600"/>
          <p14:tracePt t="75372" x="5005388" y="4273550"/>
          <p14:tracePt t="75381" x="4978400" y="4264025"/>
          <p14:tracePt t="75388" x="4924425" y="4256088"/>
          <p14:tracePt t="75396" x="4859338" y="4237038"/>
          <p14:tracePt t="75404" x="4805363" y="4227513"/>
          <p14:tracePt t="75411" x="4759325" y="4219575"/>
          <p14:tracePt t="75420" x="4722813" y="4219575"/>
          <p14:tracePt t="75426" x="4676775" y="4210050"/>
          <p14:tracePt t="75434" x="4649788" y="4210050"/>
          <p14:tracePt t="75441" x="4613275" y="4210050"/>
          <p14:tracePt t="75449" x="4576763" y="4210050"/>
          <p14:tracePt t="75456" x="4549775" y="4210050"/>
          <p14:tracePt t="75465" x="4530725" y="4210050"/>
          <p14:tracePt t="75471" x="4503738" y="4210050"/>
          <p14:tracePt t="75480" x="4476750" y="4210050"/>
          <p14:tracePt t="75487" x="4440238" y="4210050"/>
          <p14:tracePt t="75495" x="4430713" y="4210050"/>
          <p14:tracePt t="75504" x="4411663" y="4219575"/>
          <p14:tracePt t="75510" x="4375150" y="4219575"/>
          <p14:tracePt t="75519" x="4348163" y="4219575"/>
          <p14:tracePt t="75525" x="4330700" y="4227513"/>
          <p14:tracePt t="75533" x="4311650" y="4227513"/>
          <p14:tracePt t="75540" x="4256088" y="4227513"/>
          <p14:tracePt t="75548" x="4211638" y="4227513"/>
          <p14:tracePt t="75555" x="4156075" y="4227513"/>
          <p14:tracePt t="75563" x="4119563" y="4227513"/>
          <p14:tracePt t="75571" x="4037013" y="4227513"/>
          <p14:tracePt t="75579" x="3973513" y="4237038"/>
          <p14:tracePt t="75587" x="3900488" y="4256088"/>
          <p14:tracePt t="75593" x="3817938" y="4264025"/>
          <p14:tracePt t="75603" x="3754438" y="4292600"/>
          <p14:tracePt t="75608" x="3698875" y="4292600"/>
          <p14:tracePt t="75616" x="3654425" y="4310063"/>
          <p14:tracePt t="75623" x="3598863" y="4310063"/>
          <p14:tracePt t="75631" x="3552825" y="4329113"/>
          <p14:tracePt t="75640" x="3525838" y="4329113"/>
          <p14:tracePt t="75646" x="3471863" y="4329113"/>
          <p14:tracePt t="75654" x="3416300" y="4329113"/>
          <p14:tracePt t="75662" x="3379788" y="4329113"/>
          <p14:tracePt t="75670" x="3343275" y="4329113"/>
          <p14:tracePt t="75677" x="3306763" y="4329113"/>
          <p14:tracePt t="75686" x="3279775" y="4319588"/>
          <p14:tracePt t="75692" x="3233738" y="4319588"/>
          <p14:tracePt t="75700" x="3206750" y="4329113"/>
          <p14:tracePt t="75707" x="3178175" y="4329113"/>
          <p14:tracePt t="75715" x="3133725" y="4329113"/>
          <p14:tracePt t="75722" x="3105150" y="4329113"/>
          <p14:tracePt t="75730" x="3060700" y="4329113"/>
          <p14:tracePt t="75738" x="3024188" y="4329113"/>
          <p14:tracePt t="75746" x="2978150" y="4319588"/>
          <p14:tracePt t="75754" x="2941638" y="4319588"/>
          <p14:tracePt t="75761" x="2914650" y="4319588"/>
          <p14:tracePt t="75770" x="2878138" y="4319588"/>
          <p14:tracePt t="75776" x="2859088" y="4300538"/>
          <p14:tracePt t="75784" x="2841625" y="4300538"/>
          <p14:tracePt t="75791" x="2813050" y="4300538"/>
          <p14:tracePt t="75799" x="2776538" y="4300538"/>
          <p14:tracePt t="75806" x="2732088" y="4283075"/>
          <p14:tracePt t="75813" x="2667000" y="4273550"/>
          <p14:tracePt t="75821" x="2640013" y="4273550"/>
          <p14:tracePt t="75830" x="2620963" y="4264025"/>
          <p14:tracePt t="75837" x="2603500" y="4264025"/>
          <p14:tracePt t="75844" x="2584450" y="4264025"/>
          <p14:tracePt t="75853" x="2566988" y="4256088"/>
          <p14:tracePt t="75860" x="2547938" y="4256088"/>
          <p14:tracePt t="75874" x="2530475" y="4256088"/>
          <p14:tracePt t="75883" x="2511425" y="4237038"/>
          <p14:tracePt t="75905" x="2457450" y="4237038"/>
          <p14:tracePt t="75913" x="2430463" y="4237038"/>
          <p14:tracePt t="75921" x="2393950" y="4246563"/>
          <p14:tracePt t="75928" x="2338388" y="4256088"/>
          <p14:tracePt t="75936" x="2301875" y="4256088"/>
          <p14:tracePt t="75943" x="2265363" y="4264025"/>
          <p14:tracePt t="75952" x="2238375" y="4264025"/>
          <p14:tracePt t="75958" x="2219325" y="4264025"/>
          <p14:tracePt t="75966" x="2201863" y="4264025"/>
          <p14:tracePt t="75973" x="2174875" y="4264025"/>
          <p14:tracePt t="75981" x="2165350" y="4264025"/>
          <p14:tracePt t="75988" x="2155825" y="4264025"/>
          <p14:tracePt t="75996" x="2146300" y="4264025"/>
          <p14:tracePt t="76004" x="2136775" y="4264025"/>
          <p14:tracePt t="76012" x="2128838" y="4264025"/>
          <p14:tracePt t="79656" x="2109788" y="4264025"/>
          <p14:tracePt t="79663" x="2092325" y="4283075"/>
          <p14:tracePt t="79670" x="2073275" y="4283075"/>
          <p14:tracePt t="79678" x="2063750" y="4283075"/>
          <p14:tracePt t="79685" x="2063750" y="4292600"/>
          <p14:tracePt t="79701" x="2055813" y="4292600"/>
          <p14:tracePt t="101155" x="2046288" y="4329113"/>
          <p14:tracePt t="101162" x="2046288" y="4365625"/>
          <p14:tracePt t="101170" x="2036763" y="4402138"/>
          <p14:tracePt t="101178" x="2027238" y="4429125"/>
          <p14:tracePt t="101187" x="2019300" y="4483100"/>
          <p14:tracePt t="101193" x="2019300" y="4511675"/>
          <p14:tracePt t="101201" x="2009775" y="4548188"/>
          <p14:tracePt t="101208" x="2009775" y="4575175"/>
          <p14:tracePt t="101215" x="2000250" y="4592638"/>
          <p14:tracePt t="101224" x="2000250" y="4611688"/>
          <p14:tracePt t="101230" x="1990725" y="4629150"/>
          <p14:tracePt t="101239" x="1990725" y="4648200"/>
          <p14:tracePt t="101246" x="1990725" y="4657725"/>
          <p14:tracePt t="101254" x="1990725" y="4665663"/>
          <p14:tracePt t="101261" x="1982788" y="4665663"/>
          <p14:tracePt t="101276" x="1982788" y="4675188"/>
          <p14:tracePt t="101284" x="1973263" y="4684713"/>
          <p14:tracePt t="101299" x="1973263" y="4694238"/>
          <p14:tracePt t="101306" x="1963738" y="4702175"/>
          <p14:tracePt t="101314" x="1954213" y="4711700"/>
          <p14:tracePt t="101323" x="1954213" y="4721225"/>
          <p14:tracePt t="101330" x="1954213" y="4730750"/>
          <p14:tracePt t="101338" x="1946275" y="4738688"/>
          <p14:tracePt t="101344" x="1936750" y="4757738"/>
          <p14:tracePt t="101354" x="1917700" y="4775200"/>
          <p14:tracePt t="101359" x="1890713" y="4794250"/>
          <p14:tracePt t="101368" x="1881188" y="4811713"/>
          <p14:tracePt t="101375" x="1881188" y="4821238"/>
          <p14:tracePt t="101383" x="1863725" y="4840288"/>
          <p14:tracePt t="101390" x="1827213" y="4876800"/>
          <p14:tracePt t="101398" x="1808163" y="4894263"/>
          <p14:tracePt t="101406" x="1800225" y="4903788"/>
          <p14:tracePt t="101413" x="1781175" y="4913313"/>
          <p14:tracePt t="101429" x="1771650" y="4913313"/>
          <p14:tracePt t="101437" x="1754188" y="4922838"/>
          <p14:tracePt t="101443" x="1735138" y="4930775"/>
          <p14:tracePt t="101458" x="1727200" y="4930775"/>
          <p14:tracePt t="101466" x="1717675" y="4930775"/>
          <p14:tracePt t="101473" x="1708150" y="4940300"/>
          <p14:tracePt t="101496" x="1698625" y="4940300"/>
          <p14:tracePt t="101724" x="1744663" y="4930775"/>
          <p14:tracePt t="101732" x="1808163" y="4894263"/>
          <p14:tracePt t="101739" x="1873250" y="4857750"/>
          <p14:tracePt t="101747" x="1917700" y="4830763"/>
          <p14:tracePt t="101755" x="1954213" y="4821238"/>
          <p14:tracePt t="101762" x="2009775" y="4784725"/>
          <p14:tracePt t="101771" x="2036763" y="4775200"/>
          <p14:tracePt t="101777" x="2063750" y="4767263"/>
          <p14:tracePt t="101786" x="2092325" y="4767263"/>
          <p14:tracePt t="101793" x="2128838" y="4757738"/>
          <p14:tracePt t="101800" x="2155825" y="4757738"/>
          <p14:tracePt t="101807" x="2192338" y="4757738"/>
          <p14:tracePt t="101815" x="2228850" y="4757738"/>
          <p14:tracePt t="101822" x="2265363" y="4757738"/>
          <p14:tracePt t="101831" x="2311400" y="4767263"/>
          <p14:tracePt t="101838" x="2347913" y="4767263"/>
          <p14:tracePt t="101846" x="2411413" y="4775200"/>
          <p14:tracePt t="101854" x="2438400" y="4784725"/>
          <p14:tracePt t="101861" x="2484438" y="4821238"/>
          <p14:tracePt t="101870" x="2511425" y="4830763"/>
          <p14:tracePt t="101876" x="2557463" y="4840288"/>
          <p14:tracePt t="101888" x="2593975" y="4848225"/>
          <p14:tracePt t="101894" x="2640013" y="4876800"/>
          <p14:tracePt t="101899" x="2686050" y="4884738"/>
          <p14:tracePt t="101908" x="2732088" y="4913313"/>
          <p14:tracePt t="101914" x="2749550" y="4922838"/>
          <p14:tracePt t="101921" x="2759075" y="4922838"/>
          <p14:tracePt t="101930" x="2776538" y="4930775"/>
          <p14:tracePt t="101938" x="2795588" y="4930775"/>
          <p14:tracePt t="101944" x="2813050" y="4940300"/>
          <p14:tracePt t="101953" x="2841625" y="4959350"/>
          <p14:tracePt t="101960" x="2886075" y="4967288"/>
          <p14:tracePt t="101968" x="2941638" y="4976813"/>
          <p14:tracePt t="101975" x="3005138" y="5003800"/>
          <p14:tracePt t="101982" x="3060700" y="5013325"/>
          <p14:tracePt t="101991" x="3124200" y="5013325"/>
          <p14:tracePt t="101997" x="3214688" y="5032375"/>
          <p14:tracePt t="102006" x="3289300" y="5032375"/>
          <p14:tracePt t="102013" x="3398838" y="5032375"/>
          <p14:tracePt t="102021" x="3508375" y="5032375"/>
          <p14:tracePt t="102028" x="3571875" y="5022850"/>
          <p14:tracePt t="102037" x="3662363" y="5022850"/>
          <p14:tracePt t="102044" x="3754438" y="5013325"/>
          <p14:tracePt t="102051" x="3883025" y="4986338"/>
          <p14:tracePt t="102058" x="4010025" y="4967288"/>
          <p14:tracePt t="102066" x="4138613" y="4967288"/>
          <p14:tracePt t="102073" x="4321175" y="4959350"/>
          <p14:tracePt t="102082" x="4440238" y="4940300"/>
          <p14:tracePt t="102089" x="4530725" y="4940300"/>
          <p14:tracePt t="102096" x="4586288" y="4930775"/>
          <p14:tracePt t="102104" x="4640263" y="4930775"/>
          <p14:tracePt t="102112" x="4740275" y="4930775"/>
          <p14:tracePt t="102120" x="4832350" y="4930775"/>
          <p14:tracePt t="102127" x="4941888" y="4930775"/>
          <p14:tracePt t="102134" x="5014913" y="4930775"/>
          <p14:tracePt t="102142" x="5087938" y="4930775"/>
          <p14:tracePt t="102150" x="5216525" y="4930775"/>
          <p14:tracePt t="102157" x="5307013" y="4930775"/>
          <p14:tracePt t="102165" x="5353050" y="4930775"/>
          <p14:tracePt t="102172" x="5389563" y="4940300"/>
          <p14:tracePt t="102180" x="5408613" y="4940300"/>
          <p14:tracePt t="102188" x="5426075" y="4940300"/>
          <p14:tracePt t="102196" x="5453063" y="4940300"/>
          <p14:tracePt t="102204" x="5472113" y="4940300"/>
          <p14:tracePt t="102211" x="5508625" y="4940300"/>
          <p14:tracePt t="102220" x="5572125" y="4940300"/>
          <p14:tracePt t="102225" x="5618163" y="4940300"/>
          <p14:tracePt t="102233" x="5654675" y="4940300"/>
          <p14:tracePt t="102240" x="5708650" y="4940300"/>
          <p14:tracePt t="102248" x="5764213" y="4940300"/>
          <p14:tracePt t="102255" x="5827713" y="4940300"/>
          <p14:tracePt t="102264" x="5883275" y="4940300"/>
          <p14:tracePt t="102271" x="5973763" y="4940300"/>
          <p14:tracePt t="102279" x="6046788" y="4940300"/>
          <p14:tracePt t="102287" x="6102350" y="4940300"/>
          <p14:tracePt t="102294" x="6148388" y="4940300"/>
          <p14:tracePt t="102303" x="6175375" y="4940300"/>
          <p14:tracePt t="102309" x="6202363" y="4940300"/>
          <p14:tracePt t="102316" x="6229350" y="4949825"/>
          <p14:tracePt t="102324" x="6275388" y="4949825"/>
          <p14:tracePt t="102332" x="6338888" y="4949825"/>
          <p14:tracePt t="102339" x="6440488" y="4967288"/>
          <p14:tracePt t="102347" x="6494463" y="4995863"/>
          <p14:tracePt t="102355" x="6577013" y="4995863"/>
          <p14:tracePt t="102363" x="6650038" y="5003800"/>
          <p14:tracePt t="102370" x="6723063" y="5013325"/>
          <p14:tracePt t="102378" x="6786563" y="5032375"/>
          <p14:tracePt t="102387" x="6842125" y="5032375"/>
          <p14:tracePt t="102392" x="6905625" y="5040313"/>
          <p14:tracePt t="102401" x="6978650" y="5040313"/>
          <p14:tracePt t="102407" x="7034213" y="5049838"/>
          <p14:tracePt t="102415" x="7107238" y="5049838"/>
          <p14:tracePt t="102422" x="7170738" y="5068888"/>
          <p14:tracePt t="102431" x="7226300" y="5068888"/>
          <p14:tracePt t="102439" x="7280275" y="5068888"/>
          <p14:tracePt t="102446" x="7343775" y="5076825"/>
          <p14:tracePt t="102454" x="7380288" y="5086350"/>
          <p14:tracePt t="102461" x="7416800" y="5095875"/>
          <p14:tracePt t="102470" x="7445375" y="5105400"/>
          <p14:tracePt t="102476" x="7462838" y="5105400"/>
          <p14:tracePt t="102484" x="7472363" y="5105400"/>
          <p14:tracePt t="102659" x="7299325" y="5132388"/>
          <p14:tracePt t="102666" x="7070725" y="5149850"/>
          <p14:tracePt t="102673" x="6869113" y="5168900"/>
          <p14:tracePt t="102681" x="6632575" y="5195888"/>
          <p14:tracePt t="102688" x="6367463" y="5195888"/>
          <p14:tracePt t="102696" x="6102350" y="5214938"/>
          <p14:tracePt t="102704" x="5937250" y="5214938"/>
          <p14:tracePt t="102712" x="5708650" y="5205413"/>
          <p14:tracePt t="102720" x="5508625" y="5195888"/>
          <p14:tracePt t="102727" x="5280025" y="5178425"/>
          <p14:tracePt t="102736" x="5078413" y="5159375"/>
          <p14:tracePt t="102742" x="4914900" y="5149850"/>
          <p14:tracePt t="102750" x="4768850" y="5132388"/>
          <p14:tracePt t="102756" x="4622800" y="5113338"/>
          <p14:tracePt t="102765" x="4476750" y="5105400"/>
          <p14:tracePt t="102772" x="4330700" y="5086350"/>
          <p14:tracePt t="102780" x="4183063" y="5086350"/>
          <p14:tracePt t="102787" x="4056063" y="5086350"/>
          <p14:tracePt t="102794" x="3946525" y="5095875"/>
          <p14:tracePt t="102804" x="3863975" y="5095875"/>
          <p14:tracePt t="102810" x="3790950" y="5105400"/>
          <p14:tracePt t="102819" x="3681413" y="5105400"/>
          <p14:tracePt t="102825" x="3589338" y="5105400"/>
          <p14:tracePt t="102833" x="3479800" y="5105400"/>
          <p14:tracePt t="102840" x="3389313" y="5105400"/>
          <p14:tracePt t="102848" x="3316288" y="5105400"/>
          <p14:tracePt t="102855" x="3197225" y="5122863"/>
          <p14:tracePt t="102864" x="3141663" y="5122863"/>
          <p14:tracePt t="102871" x="3087688" y="5122863"/>
          <p14:tracePt t="102879" x="3032125" y="5122863"/>
          <p14:tracePt t="102887" x="3005138" y="5122863"/>
          <p14:tracePt t="102909" x="2886075" y="5122863"/>
          <p14:tracePt t="102917" x="2822575" y="5122863"/>
          <p14:tracePt t="102923" x="2732088" y="5122863"/>
          <p14:tracePt t="102932" x="2620963" y="5122863"/>
          <p14:tracePt t="102938" x="2503488" y="5132388"/>
          <p14:tracePt t="102947" x="2393950" y="5149850"/>
          <p14:tracePt t="102955" x="2284413" y="5159375"/>
          <p14:tracePt t="102962" x="2219325" y="5168900"/>
          <p14:tracePt t="102970" x="2128838" y="5186363"/>
          <p14:tracePt t="102977" x="2063750" y="5195888"/>
          <p14:tracePt t="102986" x="1990725" y="5214938"/>
          <p14:tracePt t="102992" x="1936750" y="5222875"/>
          <p14:tracePt t="103001" x="1873250" y="5232400"/>
          <p14:tracePt t="103007" x="1790700" y="5259388"/>
          <p14:tracePt t="103015" x="1717675" y="5305425"/>
          <p14:tracePt t="103024" x="1617663" y="5314950"/>
          <p14:tracePt t="103030" x="1562100" y="5324475"/>
          <p14:tracePt t="103037" x="1498600" y="5341938"/>
          <p14:tracePt t="103045" x="1462088" y="5351463"/>
          <p14:tracePt t="103053" x="1425575" y="5360988"/>
          <p14:tracePt t="103061" x="1397000" y="5360988"/>
          <p14:tracePt t="103070" x="1370013" y="5360988"/>
          <p14:tracePt t="103076" x="1352550" y="5368925"/>
          <p14:tracePt t="103083" x="1323975" y="5368925"/>
          <p14:tracePt t="103090" x="1316038" y="5368925"/>
          <p14:tracePt t="103098" x="1306513" y="5368925"/>
          <p14:tracePt t="103182" x="1306513" y="5360988"/>
          <p14:tracePt t="103189" x="1306513" y="5324475"/>
          <p14:tracePt t="103197" x="1360488" y="5241925"/>
          <p14:tracePt t="103204" x="1416050" y="5149850"/>
          <p14:tracePt t="103213" x="1498600" y="5086350"/>
          <p14:tracePt t="103220" x="1589088" y="5003800"/>
          <p14:tracePt t="103228" x="1690688" y="4913313"/>
          <p14:tracePt t="103236" x="1817688" y="4848225"/>
          <p14:tracePt t="103243" x="1927225" y="4767263"/>
          <p14:tracePt t="103252" x="2036763" y="4711700"/>
          <p14:tracePt t="103258" x="2136775" y="4665663"/>
          <p14:tracePt t="103265" x="2255838" y="4621213"/>
          <p14:tracePt t="103273" x="2384425" y="4575175"/>
          <p14:tracePt t="103281" x="2520950" y="4519613"/>
          <p14:tracePt t="103288" x="2630488" y="4475163"/>
          <p14:tracePt t="103296" x="2732088" y="4446588"/>
          <p14:tracePt t="103304" x="2841625" y="4438650"/>
          <p14:tracePt t="103311" x="2914650" y="4419600"/>
          <p14:tracePt t="103320" x="3014663" y="4419600"/>
          <p14:tracePt t="103327" x="3124200" y="4419600"/>
          <p14:tracePt t="103335" x="3214688" y="4429125"/>
          <p14:tracePt t="103341" x="3362325" y="4429125"/>
          <p14:tracePt t="103349" x="3471863" y="4438650"/>
          <p14:tracePt t="103356" x="3598863" y="4456113"/>
          <p14:tracePt t="103365" x="3698875" y="4483100"/>
          <p14:tracePt t="103373" x="3773488" y="4511675"/>
          <p14:tracePt t="103380" x="3890963" y="4565650"/>
          <p14:tracePt t="103387" x="3973513" y="4602163"/>
          <p14:tracePt t="103394" x="4092575" y="4648200"/>
          <p14:tracePt t="103403" x="4165600" y="4675188"/>
          <p14:tracePt t="103410" x="4265613" y="4721225"/>
          <p14:tracePt t="103418" x="4367213" y="4748213"/>
          <p14:tracePt t="103425" x="4457700" y="4803775"/>
          <p14:tracePt t="103432" x="4540250" y="4840288"/>
          <p14:tracePt t="103439" x="4659313" y="4903788"/>
          <p14:tracePt t="103448" x="4722813" y="4949825"/>
          <p14:tracePt t="103455" x="4786313" y="4995863"/>
          <p14:tracePt t="103463" x="4887913" y="5068888"/>
          <p14:tracePt t="103470" x="4951413" y="5113338"/>
          <p14:tracePt t="103477" x="5051425" y="5178425"/>
          <p14:tracePt t="103486" x="5170488" y="5251450"/>
          <p14:tracePt t="103493" x="5289550" y="5324475"/>
          <p14:tracePt t="103503" x="5426075" y="5378450"/>
          <p14:tracePt t="103508" x="5545138" y="5434013"/>
          <p14:tracePt t="103515" x="5635625" y="5478463"/>
          <p14:tracePt t="103523" x="5700713" y="5507038"/>
          <p14:tracePt t="103531" x="5745163" y="5514975"/>
          <p14:tracePt t="103539" x="5800725" y="5543550"/>
          <p14:tracePt t="103546" x="5900738" y="5543550"/>
          <p14:tracePt t="103554" x="5992813" y="5543550"/>
          <p14:tracePt t="103561" x="6119813" y="5514975"/>
          <p14:tracePt t="103570" x="6229350" y="5507038"/>
          <p14:tracePt t="103576" x="6375400" y="5478463"/>
          <p14:tracePt t="103585" x="6494463" y="5451475"/>
          <p14:tracePt t="103592" x="6577013" y="5424488"/>
          <p14:tracePt t="103599" x="6669088" y="5397500"/>
          <p14:tracePt t="103607" x="6732588" y="5351463"/>
          <p14:tracePt t="103615" x="6815138" y="5332413"/>
          <p14:tracePt t="103623" x="6915150" y="5259388"/>
          <p14:tracePt t="103630" x="7043738" y="5214938"/>
          <p14:tracePt t="103637" x="7180263" y="5149850"/>
          <p14:tracePt t="103645" x="7280275" y="5095875"/>
          <p14:tracePt t="103653" x="7408863" y="5040313"/>
          <p14:tracePt t="103661" x="7526338" y="4967288"/>
          <p14:tracePt t="103669" x="7681913" y="4922838"/>
          <p14:tracePt t="103675" x="7791450" y="4876800"/>
          <p14:tracePt t="103683" x="7893050" y="4848225"/>
          <p14:tracePt t="103690" x="8002588" y="4821238"/>
          <p14:tracePt t="103698" x="8085138" y="4803775"/>
          <p14:tracePt t="103707" x="8139113" y="4794250"/>
          <p14:tracePt t="103713" x="8239125" y="4784725"/>
          <p14:tracePt t="103720" x="8294688" y="4757738"/>
          <p14:tracePt t="103728" x="8367713" y="4757738"/>
          <p14:tracePt t="103736" x="8477250" y="4757738"/>
          <p14:tracePt t="103744" x="8540750" y="4757738"/>
          <p14:tracePt t="103753" x="8559800" y="4757738"/>
          <p14:tracePt t="103766" x="8567738" y="4757738"/>
          <p14:tracePt t="103782" x="8577263" y="4757738"/>
          <p14:tracePt t="103797" x="8596313" y="4757738"/>
          <p14:tracePt t="103819" x="8596313" y="4767263"/>
          <p14:tracePt t="103843" x="8604250" y="4767263"/>
          <p14:tracePt t="103850" x="8604250" y="4775200"/>
          <p14:tracePt t="103857" x="8623300" y="4794250"/>
          <p14:tracePt t="103866" x="8642350" y="4830763"/>
          <p14:tracePt t="103872" x="8650288" y="4876800"/>
          <p14:tracePt t="103893" x="8596313" y="5032375"/>
          <p14:tracePt t="103895" x="8486775" y="5159375"/>
          <p14:tracePt t="103903" x="8385175" y="5278438"/>
          <p14:tracePt t="103911" x="8202613" y="5387975"/>
          <p14:tracePt t="103919" x="8047038" y="5478463"/>
          <p14:tracePt t="103926" x="7874000" y="5580063"/>
          <p14:tracePt t="103935" x="7710488" y="5634038"/>
          <p14:tracePt t="103941" x="7545388" y="5680075"/>
          <p14:tracePt t="103949" x="7335838" y="5734050"/>
          <p14:tracePt t="103956" x="7051675" y="5770563"/>
          <p14:tracePt t="103964" x="6888163" y="5799138"/>
          <p14:tracePt t="103973" x="6705600" y="5826125"/>
          <p14:tracePt t="103978" x="6503988" y="5843588"/>
          <p14:tracePt t="103986" x="6321425" y="5843588"/>
          <p14:tracePt t="103994" x="6065838" y="5862638"/>
          <p14:tracePt t="104003" x="5864225" y="5853113"/>
          <p14:tracePt t="104009" x="5718175" y="5853113"/>
          <p14:tracePt t="104018" x="5572125" y="5843588"/>
          <p14:tracePt t="104024" x="5408613" y="5807075"/>
          <p14:tracePt t="104033" x="5243513" y="5799138"/>
          <p14:tracePt t="104040" x="5060950" y="5762625"/>
          <p14:tracePt t="104048" x="4914900" y="5753100"/>
          <p14:tracePt t="104056" x="4776788" y="5734050"/>
          <p14:tracePt t="104063" x="4686300" y="5726113"/>
          <p14:tracePt t="104070" x="4576763" y="5707063"/>
          <p14:tracePt t="104078" x="4448175" y="5680075"/>
          <p14:tracePt t="104086" x="4292600" y="5653088"/>
          <p14:tracePt t="104093" x="4165600" y="5616575"/>
          <p14:tracePt t="104101" x="4019550" y="5588000"/>
          <p14:tracePt t="104108" x="3883025" y="5580063"/>
          <p14:tracePt t="104116" x="3773488" y="5551488"/>
          <p14:tracePt t="104122" x="3690938" y="5507038"/>
          <p14:tracePt t="104131" x="3617913" y="5478463"/>
          <p14:tracePt t="104140" x="3516313" y="5451475"/>
          <p14:tracePt t="104146" x="3435350" y="5424488"/>
          <p14:tracePt t="104153" x="3362325" y="5397500"/>
          <p14:tracePt t="104161" x="3243263" y="5360988"/>
          <p14:tracePt t="104170" x="3133725" y="5314950"/>
          <p14:tracePt t="104176" x="2995613" y="5268913"/>
          <p14:tracePt t="104185" x="2932113" y="5241925"/>
          <p14:tracePt t="104191" x="2868613" y="5222875"/>
          <p14:tracePt t="104200" x="2795588" y="5178425"/>
          <p14:tracePt t="104206" x="2732088" y="5168900"/>
          <p14:tracePt t="104214" x="2686050" y="5149850"/>
          <p14:tracePt t="104223" x="2620963" y="5122863"/>
          <p14:tracePt t="104229" x="2530475" y="5095875"/>
          <p14:tracePt t="104237" x="2447925" y="5068888"/>
          <p14:tracePt t="104245" x="2357438" y="5040313"/>
          <p14:tracePt t="104253" x="2292350" y="5032375"/>
          <p14:tracePt t="104260" x="2238375" y="5013325"/>
          <p14:tracePt t="104269" x="2155825" y="5013325"/>
          <p14:tracePt t="104275" x="2082800" y="5013325"/>
          <p14:tracePt t="104283" x="2046288" y="5003800"/>
          <p14:tracePt t="104290" x="2000250" y="5003800"/>
          <p14:tracePt t="104299" x="1973263" y="5003800"/>
          <p14:tracePt t="104305" x="1890713" y="5003800"/>
          <p14:tracePt t="104314" x="1836738" y="5003800"/>
          <p14:tracePt t="104320" x="1771650" y="5003800"/>
          <p14:tracePt t="104329" x="1735138" y="5003800"/>
          <p14:tracePt t="104336" x="1662113" y="5003800"/>
          <p14:tracePt t="104344" x="1625600" y="5003800"/>
          <p14:tracePt t="104352" x="1571625" y="5003800"/>
          <p14:tracePt t="104359" x="1516063" y="5003800"/>
          <p14:tracePt t="104366" x="1479550" y="5003800"/>
          <p14:tracePt t="104373" x="1443038" y="5003800"/>
          <p14:tracePt t="104382" x="1389063" y="5003800"/>
          <p14:tracePt t="104388" x="1360488" y="5022850"/>
          <p14:tracePt t="104396" x="1323975" y="5049838"/>
          <p14:tracePt t="104403" x="1306513" y="5059363"/>
          <p14:tracePt t="104412" x="1287463" y="5068888"/>
          <p14:tracePt t="104419" x="1279525" y="5068888"/>
          <p14:tracePt t="104427" x="1270000" y="5076825"/>
          <p14:tracePt t="104450" x="1260475" y="5086350"/>
          <p14:tracePt t="104654" x="1260475" y="5095875"/>
          <p14:tracePt t="104670" x="1260475" y="5105400"/>
          <p14:tracePt t="104678" x="1260475" y="5132388"/>
          <p14:tracePt t="104685" x="1260475" y="5141913"/>
          <p14:tracePt t="104693" x="1260475" y="5159375"/>
          <p14:tracePt t="104702" x="1260475" y="5168900"/>
          <p14:tracePt t="104707" x="1260475" y="5178425"/>
          <p14:tracePt t="104723" x="1260475" y="5195888"/>
          <p14:tracePt t="104731" x="1260475" y="5214938"/>
          <p14:tracePt t="104737" x="1270000" y="5222875"/>
          <p14:tracePt t="104746" x="1270000" y="5241925"/>
          <p14:tracePt t="104754" x="1270000" y="5251450"/>
          <p14:tracePt t="104761" x="1270000" y="5259388"/>
          <p14:tracePt t="104769" x="1279525" y="5287963"/>
          <p14:tracePt t="104785" x="1279525" y="5295900"/>
          <p14:tracePt t="104791" x="1279525" y="5305425"/>
          <p14:tracePt t="104799" x="1279525" y="5314950"/>
          <p14:tracePt t="104806" x="1287463" y="5324475"/>
          <p14:tracePt t="104814" x="1287463" y="5332413"/>
          <p14:tracePt t="104821" x="1287463" y="5351463"/>
          <p14:tracePt t="104830" x="1296988" y="5368925"/>
          <p14:tracePt t="104837" x="1296988" y="5378450"/>
          <p14:tracePt t="104845" x="1306513" y="5397500"/>
          <p14:tracePt t="104853" x="1316038" y="5424488"/>
          <p14:tracePt t="104860" x="1323975" y="5441950"/>
          <p14:tracePt t="104868" x="1323975" y="5470525"/>
          <p14:tracePt t="104875" x="1323975" y="5478463"/>
          <p14:tracePt t="104885" x="1333500" y="5497513"/>
          <p14:tracePt t="104902" x="1343025" y="5507038"/>
          <p14:tracePt t="104910" x="1343025" y="5514975"/>
          <p14:tracePt t="104912" x="1343025" y="5534025"/>
          <p14:tracePt t="104921" x="1352550" y="5543550"/>
          <p14:tracePt t="104928" x="1352550" y="5561013"/>
          <p14:tracePt t="104936" x="1360488" y="5561013"/>
          <p14:tracePt t="104944" x="1360488" y="5580063"/>
          <p14:tracePt t="104952" x="1360488" y="5624513"/>
          <p14:tracePt t="104958" x="1360488" y="5643563"/>
          <p14:tracePt t="104966" x="1370013" y="5661025"/>
          <p14:tracePt t="104973" x="1370013" y="5680075"/>
          <p14:tracePt t="104981" x="1370013" y="5707063"/>
          <p14:tracePt t="104988" x="1379538" y="5726113"/>
          <p14:tracePt t="104996" x="1379538" y="5743575"/>
          <p14:tracePt t="105003" x="1379538" y="5753100"/>
          <p14:tracePt t="105020" x="1389063" y="5770563"/>
          <p14:tracePt t="105027" x="1389063" y="5780088"/>
          <p14:tracePt t="105042" x="1389063" y="5789613"/>
          <p14:tracePt t="105051" x="1389063" y="5799138"/>
          <p14:tracePt t="105064" x="1389063" y="5807075"/>
          <p14:tracePt t="105072" x="1389063" y="5816600"/>
          <p14:tracePt t="105102" x="1389063" y="5826125"/>
          <p14:tracePt t="105110" x="1389063" y="5835650"/>
          <p14:tracePt t="105119" x="1389063" y="5843588"/>
          <p14:tracePt t="105126" x="1397000" y="5843588"/>
          <p14:tracePt t="105135" x="1397000" y="5853113"/>
          <p14:tracePt t="105148" x="1397000" y="5862638"/>
          <p14:tracePt t="105163" x="1397000" y="5872163"/>
          <p14:tracePt t="105171" x="1406525" y="5872163"/>
          <p14:tracePt t="105179" x="1406525" y="5881688"/>
          <p14:tracePt t="105186" x="1406525" y="5889625"/>
          <p14:tracePt t="105202" x="1406525" y="5899150"/>
          <p14:tracePt t="105239" x="1416050" y="5918200"/>
          <p14:tracePt t="105467" x="1443038" y="5918200"/>
          <p14:tracePt t="105475" x="1479550" y="5908675"/>
          <p14:tracePt t="105484" x="1535113" y="5899150"/>
          <p14:tracePt t="105489" x="1552575" y="5889625"/>
          <p14:tracePt t="105497" x="1579563" y="5889625"/>
          <p14:tracePt t="105505" x="1598613" y="5881688"/>
          <p14:tracePt t="105513" x="1617663" y="5881688"/>
          <p14:tracePt t="105521" x="1625600" y="5881688"/>
          <p14:tracePt t="105536" x="1635125" y="5881688"/>
          <p14:tracePt t="105642" x="1617663" y="5926138"/>
          <p14:tracePt t="105650" x="1608138" y="5972175"/>
          <p14:tracePt t="105656" x="1589088" y="5999163"/>
          <p14:tracePt t="105665" x="1571625" y="6018213"/>
          <p14:tracePt t="105672" x="1525588" y="6054725"/>
          <p14:tracePt t="105680" x="1489075" y="6081713"/>
          <p14:tracePt t="105687" x="1443038" y="6118225"/>
          <p14:tracePt t="105695" x="1425575" y="6154738"/>
          <p14:tracePt t="105702" x="1416050" y="6164263"/>
          <p14:tracePt t="105711" x="1406525" y="6164263"/>
          <p14:tracePt t="105824" x="1416050" y="6173788"/>
          <p14:tracePt t="105832" x="1443038" y="6173788"/>
          <p14:tracePt t="105839" x="1516063" y="6173788"/>
          <p14:tracePt t="105847" x="1589088" y="6173788"/>
          <p14:tracePt t="105854" x="1681163" y="6173788"/>
          <p14:tracePt t="105863" x="1800225" y="6164263"/>
          <p14:tracePt t="105870" x="1890713" y="6145213"/>
          <p14:tracePt t="105878" x="2000250" y="6145213"/>
          <p14:tracePt t="105886" x="2082800" y="6118225"/>
          <p14:tracePt t="105892" x="2119313" y="6118225"/>
          <p14:tracePt t="105901" x="2146300" y="6118225"/>
          <p14:tracePt t="105907" x="2165350" y="6118225"/>
          <p14:tracePt t="105915" x="2182813" y="6108700"/>
          <p14:tracePt t="105923" x="2192338" y="6108700"/>
          <p14:tracePt t="105946" x="2201863" y="6108700"/>
          <p14:tracePt t="106258" x="2265363" y="6108700"/>
          <p14:tracePt t="106265" x="2320925" y="6108700"/>
          <p14:tracePt t="106272" x="2411413" y="6108700"/>
          <p14:tracePt t="106281" x="2457450" y="6108700"/>
          <p14:tracePt t="106287" x="2484438" y="6108700"/>
          <p14:tracePt t="106295" x="2511425" y="6108700"/>
          <p14:tracePt t="106303" x="2540000" y="6108700"/>
          <p14:tracePt t="106311" x="2584450" y="6108700"/>
          <p14:tracePt t="106319" x="2620963" y="6127750"/>
          <p14:tracePt t="106326" x="2667000" y="6127750"/>
          <p14:tracePt t="106334" x="2703513" y="6137275"/>
          <p14:tracePt t="106342" x="2749550" y="6145213"/>
          <p14:tracePt t="106350" x="2805113" y="6145213"/>
          <p14:tracePt t="106356" x="2822575" y="6154738"/>
          <p14:tracePt t="106364" x="2859088" y="6154738"/>
          <p14:tracePt t="106371" x="2868613" y="6154738"/>
          <p14:tracePt t="106378" x="2878138" y="6164263"/>
          <p14:tracePt t="106387" x="2895600" y="6164263"/>
          <p14:tracePt t="106395" x="2922588" y="6164263"/>
          <p14:tracePt t="106402" x="2959100" y="6173788"/>
          <p14:tracePt t="106410" x="2978150" y="6173788"/>
          <p14:tracePt t="106891" x="3024188" y="6164263"/>
          <p14:tracePt t="106896" x="3060700" y="6137275"/>
          <p14:tracePt t="106903" x="3124200" y="6118225"/>
          <p14:tracePt t="106911" x="3187700" y="6091238"/>
          <p14:tracePt t="106918" x="3252788" y="6054725"/>
          <p14:tracePt t="106926" x="3316288" y="6008688"/>
          <p14:tracePt t="106934" x="3362325" y="5962650"/>
          <p14:tracePt t="106941" x="3406775" y="5945188"/>
          <p14:tracePt t="106950" x="3425825" y="5935663"/>
          <p14:tracePt t="107010" x="3425825" y="5926138"/>
          <p14:tracePt t="107016" x="3425825" y="5918200"/>
          <p14:tracePt t="107024" x="3398838" y="5899150"/>
          <p14:tracePt t="107033" x="3343275" y="5862638"/>
          <p14:tracePt t="107039" x="3260725" y="5816600"/>
          <p14:tracePt t="107047" x="3151188" y="5789613"/>
          <p14:tracePt t="107054" x="3014663" y="5734050"/>
          <p14:tracePt t="107063" x="2886075" y="5689600"/>
          <p14:tracePt t="107070" x="2749550" y="5661025"/>
          <p14:tracePt t="107078" x="2584450" y="5616575"/>
          <p14:tracePt t="107084" x="2457450" y="5588000"/>
          <p14:tracePt t="107093" x="2320925" y="5551488"/>
          <p14:tracePt t="107100" x="2192338" y="5524500"/>
          <p14:tracePt t="107108" x="2019300" y="5451475"/>
          <p14:tracePt t="107117" x="1890713" y="5405438"/>
          <p14:tracePt t="107122" x="1771650" y="5378450"/>
          <p14:tracePt t="107131" x="1698625" y="5351463"/>
          <p14:tracePt t="107138" x="1617663" y="5305425"/>
          <p14:tracePt t="107145" x="1552575" y="5268913"/>
          <p14:tracePt t="107154" x="1506538" y="5222875"/>
          <p14:tracePt t="107160" x="1470025" y="5205413"/>
          <p14:tracePt t="107168" x="1443038" y="5178425"/>
          <p14:tracePt t="107176" x="1406525" y="5159375"/>
          <p14:tracePt t="107184" x="1406525" y="5149850"/>
          <p14:tracePt t="107191" x="1397000" y="5141913"/>
          <p14:tracePt t="107200" x="1389063" y="5141913"/>
          <p14:tracePt t="107442" x="1425575" y="5122863"/>
          <p14:tracePt t="107449" x="1470025" y="5113338"/>
          <p14:tracePt t="107457" x="1525588" y="5113338"/>
          <p14:tracePt t="107466" x="1552575" y="5105400"/>
          <p14:tracePt t="107472" x="1608138" y="5105400"/>
          <p14:tracePt t="107480" x="1671638" y="5095875"/>
          <p14:tracePt t="107487" x="1744663" y="5076825"/>
          <p14:tracePt t="107495" x="1790700" y="5076825"/>
          <p14:tracePt t="107503" x="1827213" y="5068888"/>
          <p14:tracePt t="107510" x="1873250" y="5068888"/>
          <p14:tracePt t="107518" x="1927225" y="5068888"/>
          <p14:tracePt t="107525" x="1963738" y="5059363"/>
          <p14:tracePt t="107534" x="2009775" y="5059363"/>
          <p14:tracePt t="107541" x="2036763" y="5059363"/>
          <p14:tracePt t="107550" x="2082800" y="5049838"/>
          <p14:tracePt t="107556" x="2136775" y="5049838"/>
          <p14:tracePt t="107564" x="2182813" y="5040313"/>
          <p14:tracePt t="107570" x="2211388" y="5040313"/>
          <p14:tracePt t="107579" x="2247900" y="5040313"/>
          <p14:tracePt t="107586" x="2274888" y="5040313"/>
          <p14:tracePt t="107594" x="2311400" y="5040313"/>
          <p14:tracePt t="107601" x="2347913" y="5040313"/>
          <p14:tracePt t="107609" x="2393950" y="5040313"/>
          <p14:tracePt t="107617" x="2430463" y="5040313"/>
          <p14:tracePt t="107624" x="2474913" y="5040313"/>
          <p14:tracePt t="107634" x="2503488" y="5040313"/>
          <p14:tracePt t="107639" x="2520950" y="5040313"/>
          <p14:tracePt t="107647" x="2547938" y="5040313"/>
          <p14:tracePt t="107654" x="2576513" y="5040313"/>
          <p14:tracePt t="107662" x="2613025" y="5049838"/>
          <p14:tracePt t="107669" x="2649538" y="5059363"/>
          <p14:tracePt t="107678" x="2667000" y="5059363"/>
          <p14:tracePt t="107685" x="2686050" y="5059363"/>
          <p14:tracePt t="107693" x="2703513" y="5068888"/>
          <p14:tracePt t="107701" x="2722563" y="5068888"/>
          <p14:tracePt t="107707" x="2749550" y="5076825"/>
          <p14:tracePt t="107717" x="2776538" y="5076825"/>
          <p14:tracePt t="107723" x="2841625" y="5095875"/>
          <p14:tracePt t="107731" x="2868613" y="5105400"/>
          <p14:tracePt t="107737" x="2895600" y="5113338"/>
          <p14:tracePt t="107746" x="2922588" y="5122863"/>
          <p14:tracePt t="107753" x="2959100" y="5122863"/>
          <p14:tracePt t="107761" x="2987675" y="5132388"/>
          <p14:tracePt t="107769" x="3014663" y="5141913"/>
          <p14:tracePt t="107776" x="3051175" y="5149850"/>
          <p14:tracePt t="107784" x="3078163" y="5149850"/>
          <p14:tracePt t="107791" x="3124200" y="5178425"/>
          <p14:tracePt t="107800" x="3160713" y="5186363"/>
          <p14:tracePt t="107806" x="3224213" y="5195888"/>
          <p14:tracePt t="107814" x="3252788" y="5195888"/>
          <p14:tracePt t="107821" x="3279775" y="5195888"/>
          <p14:tracePt t="107829" x="3325813" y="5205413"/>
          <p14:tracePt t="107836" x="3352800" y="5205413"/>
          <p14:tracePt t="107844" x="3398838" y="5214938"/>
          <p14:tracePt t="107852" x="3425825" y="5214938"/>
          <p14:tracePt t="107860" x="3443288" y="5214938"/>
          <p14:tracePt t="107868" x="3471863" y="5222875"/>
          <p14:tracePt t="107875" x="3516313" y="5241925"/>
          <p14:tracePt t="107885" x="3571875" y="5241925"/>
          <p14:tracePt t="107890" x="3608388" y="5251450"/>
          <p14:tracePt t="107898" x="3644900" y="5259388"/>
          <p14:tracePt t="107905" x="3681413" y="5259388"/>
          <p14:tracePt t="107912" x="3708400" y="5268913"/>
          <p14:tracePt t="107919" x="3773488" y="5278438"/>
          <p14:tracePt t="107928" x="3810000" y="5278438"/>
          <p14:tracePt t="107936" x="3827463" y="5287963"/>
          <p14:tracePt t="107943" x="3854450" y="5287963"/>
          <p14:tracePt t="107951" x="3890963" y="5287963"/>
          <p14:tracePt t="107958" x="3919538" y="5287963"/>
          <p14:tracePt t="107967" x="3973513" y="5287963"/>
          <p14:tracePt t="107973" x="4000500" y="5287963"/>
          <p14:tracePt t="107983" x="4037013" y="5287963"/>
          <p14:tracePt t="107988" x="4073525" y="5287963"/>
          <p14:tracePt t="107995" x="4129088" y="5287963"/>
          <p14:tracePt t="108003" x="4165600" y="5287963"/>
          <p14:tracePt t="108011" x="4192588" y="5287963"/>
          <p14:tracePt t="108018" x="4219575" y="5287963"/>
          <p14:tracePt t="108026" x="4275138" y="5287963"/>
          <p14:tracePt t="108034" x="4338638" y="5287963"/>
          <p14:tracePt t="108042" x="4375150" y="5287963"/>
          <p14:tracePt t="108049" x="4430713" y="5287963"/>
          <p14:tracePt t="108057" x="4494213" y="5295900"/>
          <p14:tracePt t="108064" x="4549775" y="5295900"/>
          <p14:tracePt t="108071" x="4586288" y="5295900"/>
          <p14:tracePt t="108080" x="4640263" y="5295900"/>
          <p14:tracePt t="108086" x="4686300" y="5295900"/>
          <p14:tracePt t="108095" x="4740275" y="5295900"/>
          <p14:tracePt t="108102" x="4795838" y="5295900"/>
          <p14:tracePt t="108110" x="4832350" y="5295900"/>
          <p14:tracePt t="108118" x="4878388" y="5295900"/>
          <p14:tracePt t="108125" x="4914900" y="5295900"/>
          <p14:tracePt t="108133" x="4960938" y="5295900"/>
          <p14:tracePt t="108140" x="4997450" y="5295900"/>
          <p14:tracePt t="108150" x="5051425" y="5295900"/>
          <p14:tracePt t="108155" x="5114925" y="5295900"/>
          <p14:tracePt t="108163" x="5170488" y="5295900"/>
          <p14:tracePt t="108170" x="5224463" y="5295900"/>
          <p14:tracePt t="108178" x="5297488" y="5295900"/>
          <p14:tracePt t="108185" x="5370513" y="5295900"/>
          <p14:tracePt t="108193" x="5462588" y="5295900"/>
          <p14:tracePt t="108201" x="5562600" y="5295900"/>
          <p14:tracePt t="108209" x="5635625" y="5295900"/>
          <p14:tracePt t="108216" x="5691188" y="5295900"/>
          <p14:tracePt t="108224" x="5727700" y="5295900"/>
          <p14:tracePt t="108233" x="5773738" y="5295900"/>
          <p14:tracePt t="108239" x="5810250" y="5295900"/>
          <p14:tracePt t="108247" x="5854700" y="5295900"/>
          <p14:tracePt t="108253" x="5891213" y="5295900"/>
          <p14:tracePt t="108262" x="5956300" y="5295900"/>
          <p14:tracePt t="108268" x="5992813" y="5295900"/>
          <p14:tracePt t="108277" x="6038850" y="5305425"/>
          <p14:tracePt t="108285" x="6075363" y="5305425"/>
          <p14:tracePt t="108292" x="6119813" y="5305425"/>
          <p14:tracePt t="108300" x="6202363" y="5305425"/>
          <p14:tracePt t="108307" x="6275388" y="5305425"/>
          <p14:tracePt t="108314" x="6375400" y="5295900"/>
          <p14:tracePt t="108322" x="6448425" y="5278438"/>
          <p14:tracePt t="108330" x="6523038" y="5268913"/>
          <p14:tracePt t="108337" x="6604000" y="5251450"/>
          <p14:tracePt t="108345" x="6696075" y="5241925"/>
          <p14:tracePt t="108353" x="6750050" y="5241925"/>
          <p14:tracePt t="108361" x="6823075" y="5241925"/>
          <p14:tracePt t="108367" x="6905625" y="5241925"/>
          <p14:tracePt t="108375" x="6978650" y="5222875"/>
          <p14:tracePt t="108384" x="7034213" y="5222875"/>
          <p14:tracePt t="108391" x="7116763" y="5214938"/>
          <p14:tracePt t="108400" x="7153275" y="5214938"/>
          <p14:tracePt t="108406" x="7197725" y="5205413"/>
          <p14:tracePt t="108413" x="7226300" y="5205413"/>
          <p14:tracePt t="108421" x="7234238" y="5195888"/>
          <p14:tracePt t="108428" x="7243763" y="5195888"/>
          <p14:tracePt t="108444" x="7253288" y="5195888"/>
          <p14:tracePt t="108520" x="7197725" y="5186363"/>
          <p14:tracePt t="108527" x="7097713" y="5159375"/>
          <p14:tracePt t="108534" x="6915150" y="5159375"/>
          <p14:tracePt t="108543" x="6669088" y="5159375"/>
          <p14:tracePt t="108551" x="6311900" y="5214938"/>
          <p14:tracePt t="108558" x="5946775" y="5278438"/>
          <p14:tracePt t="108566" x="5554663" y="5341938"/>
          <p14:tracePt t="108573" x="5187950" y="5405438"/>
          <p14:tracePt t="108582" x="4841875" y="5441950"/>
          <p14:tracePt t="108588" x="4513263" y="5524500"/>
          <p14:tracePt t="108596" x="4265613" y="5561013"/>
          <p14:tracePt t="108605" x="4083050" y="5580063"/>
          <p14:tracePt t="108610" x="3919538" y="5580063"/>
          <p14:tracePt t="108619" x="3754438" y="5580063"/>
          <p14:tracePt t="108625" x="3625850" y="5570538"/>
          <p14:tracePt t="108634" x="3498850" y="5570538"/>
          <p14:tracePt t="108641" x="3398838" y="5561013"/>
          <p14:tracePt t="108650" x="3270250" y="5561013"/>
          <p14:tracePt t="108656" x="3197225" y="5543550"/>
          <p14:tracePt t="108663" x="3133725" y="5524500"/>
          <p14:tracePt t="108671" x="3078163" y="5507038"/>
          <p14:tracePt t="108680" x="3041650" y="5497513"/>
          <p14:tracePt t="108686" x="3014663" y="5487988"/>
          <p14:tracePt t="108695" x="2978150" y="5487988"/>
          <p14:tracePt t="108702" x="2932113" y="5487988"/>
          <p14:tracePt t="108710" x="2895600" y="5478463"/>
          <p14:tracePt t="108718" x="2849563" y="5478463"/>
          <p14:tracePt t="108725" x="2813050" y="5478463"/>
          <p14:tracePt t="108733" x="2776538" y="5478463"/>
          <p14:tracePt t="108740" x="2749550" y="5478463"/>
          <p14:tracePt t="108750" x="2676525" y="5470525"/>
          <p14:tracePt t="108754" x="2640013" y="5461000"/>
          <p14:tracePt t="108763" x="2613025" y="5451475"/>
          <p14:tracePt t="108770" x="2566988" y="5434013"/>
          <p14:tracePt t="108778" x="2503488" y="5424488"/>
          <p14:tracePt t="108785" x="2474913" y="5405438"/>
          <p14:tracePt t="108793" x="2430463" y="5397500"/>
          <p14:tracePt t="108800" x="2393950" y="5387975"/>
          <p14:tracePt t="108809" x="2347913" y="5360988"/>
          <p14:tracePt t="108816" x="2284413" y="5351463"/>
          <p14:tracePt t="108823" x="2255838" y="5314950"/>
          <p14:tracePt t="108833" x="2219325" y="5295900"/>
          <p14:tracePt t="108838" x="2182813" y="5278438"/>
          <p14:tracePt t="108846" x="2136775" y="5251450"/>
          <p14:tracePt t="108854" x="2073275" y="5214938"/>
          <p14:tracePt t="108862" x="2027238" y="5195888"/>
          <p14:tracePt t="108868" x="1990725" y="5159375"/>
          <p14:tracePt t="108877" x="1946275" y="5113338"/>
          <p14:tracePt t="108884" x="1900238" y="5076825"/>
          <p14:tracePt t="108900" x="1844675" y="5032375"/>
          <p14:tracePt t="108907" x="1827213" y="5013325"/>
          <p14:tracePt t="108916" x="1808163" y="4995863"/>
          <p14:tracePt t="108922" x="1790700" y="4976813"/>
          <p14:tracePt t="108932" x="1771650" y="4959350"/>
          <p14:tracePt t="108937" x="1744663" y="4922838"/>
          <p14:tracePt t="108945" x="1717675" y="4903788"/>
          <p14:tracePt t="108954" x="1708150" y="4884738"/>
          <p14:tracePt t="108959" x="1690688" y="4876800"/>
          <p14:tracePt t="108968" x="1681163" y="4867275"/>
          <p14:tracePt t="108976" x="1671638" y="4848225"/>
          <p14:tracePt t="108999" x="1662113" y="4840288"/>
          <p14:tracePt t="109015" x="1662113" y="4830763"/>
          <p14:tracePt t="109028" x="1662113" y="4821238"/>
          <p14:tracePt t="109036" x="1654175" y="4821238"/>
          <p14:tracePt t="109044" x="1654175" y="4811713"/>
          <p14:tracePt t="109051" x="1654175" y="4803775"/>
          <p14:tracePt t="109082" x="1654175" y="4794250"/>
          <p14:tracePt t="109097" x="1654175" y="4784725"/>
          <p14:tracePt t="109112" x="1654175" y="4767263"/>
          <p14:tracePt t="109119" x="1654175" y="4757738"/>
          <p14:tracePt t="109127" x="1662113" y="4748213"/>
          <p14:tracePt t="109134" x="1690688" y="4730750"/>
          <p14:tracePt t="109143" x="1735138" y="4711700"/>
          <p14:tracePt t="109150" x="1800225" y="4684713"/>
          <p14:tracePt t="109157" x="1844675" y="4657725"/>
          <p14:tracePt t="109166" x="1881188" y="4648200"/>
          <p14:tracePt t="109173" x="1946275" y="4638675"/>
          <p14:tracePt t="109182" x="1982788" y="4629150"/>
          <p14:tracePt t="109188" x="2046288" y="4629150"/>
          <p14:tracePt t="109195" x="2100263" y="4611688"/>
          <p14:tracePt t="109203" x="2174875" y="4611688"/>
          <p14:tracePt t="109211" x="2228850" y="4611688"/>
          <p14:tracePt t="109219" x="2292350" y="4621213"/>
          <p14:tracePt t="109226" x="2365375" y="4621213"/>
          <p14:tracePt t="109233" x="2420938" y="4621213"/>
          <p14:tracePt t="109242" x="2503488" y="4629150"/>
          <p14:tracePt t="109250" x="2557463" y="4629150"/>
          <p14:tracePt t="109256" x="2630488" y="4648200"/>
          <p14:tracePt t="109265" x="2686050" y="4648200"/>
          <p14:tracePt t="109271" x="2722563" y="4648200"/>
          <p14:tracePt t="109280" x="2759075" y="4657725"/>
          <p14:tracePt t="109287" x="2805113" y="4657725"/>
          <p14:tracePt t="109295" x="2841625" y="4665663"/>
          <p14:tracePt t="109302" x="2886075" y="4665663"/>
          <p14:tracePt t="109310" x="2922588" y="4675188"/>
          <p14:tracePt t="109317" x="3005138" y="4684713"/>
          <p14:tracePt t="109325" x="3041650" y="4684713"/>
          <p14:tracePt t="109333" x="3087688" y="4702175"/>
          <p14:tracePt t="109340" x="3124200" y="4702175"/>
          <p14:tracePt t="109348" x="3197225" y="4711700"/>
          <p14:tracePt t="109355" x="3243263" y="4721225"/>
          <p14:tracePt t="109363" x="3279775" y="4721225"/>
          <p14:tracePt t="109370" x="3333750" y="4721225"/>
          <p14:tracePt t="109378" x="3435350" y="4721225"/>
          <p14:tracePt t="109385" x="3489325" y="4721225"/>
          <p14:tracePt t="109393" x="3544888" y="4721225"/>
          <p14:tracePt t="109400" x="3617913" y="4721225"/>
          <p14:tracePt t="109409" x="3698875" y="4702175"/>
          <p14:tracePt t="109416" x="3773488" y="4702175"/>
          <p14:tracePt t="109423" x="3883025" y="4711700"/>
          <p14:tracePt t="109433" x="3973513" y="4711700"/>
          <p14:tracePt t="109438" x="4102100" y="4711700"/>
          <p14:tracePt t="109446" x="4211638" y="4711700"/>
          <p14:tracePt t="109454" x="4357688" y="4702175"/>
          <p14:tracePt t="109461" x="4484688" y="4702175"/>
          <p14:tracePt t="109468" x="4630738" y="4702175"/>
          <p14:tracePt t="109476" x="4740275" y="4702175"/>
          <p14:tracePt t="109484" x="4887913" y="4711700"/>
          <p14:tracePt t="109492" x="4997450" y="4711700"/>
          <p14:tracePt t="109500" x="5124450" y="4711700"/>
          <p14:tracePt t="109507" x="5233988" y="4711700"/>
          <p14:tracePt t="109516" x="5326063" y="4711700"/>
          <p14:tracePt t="109522" x="5435600" y="4711700"/>
          <p14:tracePt t="109532" x="5518150" y="4721225"/>
          <p14:tracePt t="109537" x="5591175" y="4721225"/>
          <p14:tracePt t="109545" x="5681663" y="4738688"/>
          <p14:tracePt t="109552" x="5745163" y="4748213"/>
          <p14:tracePt t="109560" x="5800725" y="4757738"/>
          <p14:tracePt t="109567" x="5854700" y="4757738"/>
          <p14:tracePt t="109576" x="5900738" y="4767263"/>
          <p14:tracePt t="109583" x="5946775" y="4794250"/>
          <p14:tracePt t="109590" x="5992813" y="4794250"/>
          <p14:tracePt t="109599" x="6046788" y="4794250"/>
          <p14:tracePt t="109605" x="6075363" y="4811713"/>
          <p14:tracePt t="109615" x="6129338" y="4821238"/>
          <p14:tracePt t="109621" x="6156325" y="4830763"/>
          <p14:tracePt t="109629" x="6202363" y="4848225"/>
          <p14:tracePt t="109636" x="6294438" y="4857750"/>
          <p14:tracePt t="109644" x="6375400" y="4867275"/>
          <p14:tracePt t="109651" x="6430963" y="4884738"/>
          <p14:tracePt t="109659" x="6513513" y="4894263"/>
          <p14:tracePt t="109666" x="6567488" y="4903788"/>
          <p14:tracePt t="109674" x="6632575" y="4922838"/>
          <p14:tracePt t="109683" x="6686550" y="4930775"/>
          <p14:tracePt t="109689" x="6732588" y="4940300"/>
          <p14:tracePt t="109698" x="6769100" y="4940300"/>
          <p14:tracePt t="109704" x="6815138" y="4949825"/>
          <p14:tracePt t="109712" x="6842125" y="4959350"/>
          <p14:tracePt t="109719" x="6888163" y="4976813"/>
          <p14:tracePt t="109727" x="6915150" y="4976813"/>
          <p14:tracePt t="109736" x="6932613" y="4986338"/>
          <p14:tracePt t="109742" x="6951663" y="4986338"/>
          <p14:tracePt t="109750" x="6961188" y="4986338"/>
          <p14:tracePt t="109758" x="6978650" y="4986338"/>
          <p14:tracePt t="109773" x="6988175" y="5003800"/>
          <p14:tracePt t="109782" x="7007225" y="5003800"/>
          <p14:tracePt t="109788" x="7015163" y="5013325"/>
          <p14:tracePt t="109796" x="7034213" y="5022850"/>
          <p14:tracePt t="109803" x="7080250" y="5032375"/>
          <p14:tracePt t="109819" x="7088188" y="5040313"/>
          <p14:tracePt t="109826" x="7097713" y="5040313"/>
          <p14:tracePt t="110322" x="7088188" y="5095875"/>
          <p14:tracePt t="110329" x="7080250" y="5149850"/>
          <p14:tracePt t="110336" x="7051675" y="5214938"/>
          <p14:tracePt t="110344" x="7051675" y="5268913"/>
          <p14:tracePt t="110352" x="7043738" y="5314950"/>
          <p14:tracePt t="110360" x="7043738" y="5368925"/>
          <p14:tracePt t="110366" x="7043738" y="5424488"/>
          <p14:tracePt t="110375" x="7043738" y="5497513"/>
          <p14:tracePt t="110383" x="7043738" y="5561013"/>
          <p14:tracePt t="110389" x="7051675" y="5616575"/>
          <p14:tracePt t="110399" x="7070725" y="5697538"/>
          <p14:tracePt t="110404" x="7080250" y="5753100"/>
          <p14:tracePt t="110413" x="7088188" y="5816600"/>
          <p14:tracePt t="110420" x="7116763" y="5881688"/>
          <p14:tracePt t="110428" x="7143750" y="5954713"/>
          <p14:tracePt t="110437" x="7180263" y="6018213"/>
          <p14:tracePt t="110443" x="7207250" y="6064250"/>
          <p14:tracePt t="110451" x="7216775" y="6081713"/>
          <p14:tracePt t="110458" x="7234238" y="6100763"/>
          <p14:tracePt t="110466" x="7243763" y="6118225"/>
          <p14:tracePt t="110473" x="7262813" y="6154738"/>
          <p14:tracePt t="110481" x="7316788" y="6173788"/>
          <p14:tracePt t="110488" x="7380288" y="6200775"/>
          <p14:tracePt t="110496" x="7445375" y="6210300"/>
          <p14:tracePt t="110503" x="7481888" y="6218238"/>
          <p14:tracePt t="110511" x="7564438" y="6237288"/>
          <p14:tracePt t="110518" x="7618413" y="6246813"/>
          <p14:tracePt t="110526" x="7664450" y="6246813"/>
          <p14:tracePt t="110535" x="7727950" y="6246813"/>
          <p14:tracePt t="110542" x="7810500" y="6246813"/>
          <p14:tracePt t="110549" x="7864475" y="6246813"/>
          <p14:tracePt t="110557" x="7900988" y="6246813"/>
          <p14:tracePt t="110565" x="7947025" y="6246813"/>
          <p14:tracePt t="110572" x="7974013" y="6246813"/>
          <p14:tracePt t="110579" x="7993063" y="6237288"/>
          <p14:tracePt t="110587" x="8039100" y="6227763"/>
          <p14:tracePt t="110595" x="8093075" y="6218238"/>
          <p14:tracePt t="110602" x="8175625" y="6191250"/>
          <p14:tracePt t="110610" x="8231188" y="6173788"/>
          <p14:tracePt t="110619" x="8275638" y="6164263"/>
          <p14:tracePt t="110625" x="8312150" y="6164263"/>
          <p14:tracePt t="110633" x="8377238" y="6154738"/>
          <p14:tracePt t="110641" x="8431213" y="6145213"/>
          <p14:tracePt t="110649" x="8513763" y="6127750"/>
          <p14:tracePt t="110655" x="8604250" y="6091238"/>
          <p14:tracePt t="110665" x="8686800" y="6072188"/>
          <p14:tracePt t="110670" x="8723313" y="6064250"/>
          <p14:tracePt t="110678" x="8788400" y="6035675"/>
          <p14:tracePt t="110685" x="8815388" y="6027738"/>
          <p14:tracePt t="110693" x="8851900" y="6018213"/>
          <p14:tracePt t="110701" x="8878888" y="6008688"/>
          <p14:tracePt t="110709" x="8905875" y="6008688"/>
          <p14:tracePt t="110716" x="8934450" y="5999163"/>
          <p14:tracePt t="110723" x="8970963" y="5999163"/>
          <p14:tracePt t="110732" x="8970963" y="5991225"/>
          <p14:tracePt t="110739" x="8997950" y="5991225"/>
          <p14:tracePt t="110748" x="8997950" y="5981700"/>
          <p14:tracePt t="110762" x="9007475" y="5981700"/>
          <p14:tracePt t="110769" x="9007475" y="5972175"/>
          <p14:tracePt t="110776" x="9015413" y="5972175"/>
          <p14:tracePt t="110784" x="9024938" y="5962650"/>
          <p14:tracePt t="110793" x="9043988" y="5945188"/>
          <p14:tracePt t="110799" x="9061450" y="5899150"/>
          <p14:tracePt t="110808" x="9088438" y="5853113"/>
          <p14:tracePt t="110816" x="9107488" y="5835650"/>
          <p14:tracePt t="110823" x="9117013" y="5807075"/>
          <p14:tracePt t="110832" x="9124950" y="5789613"/>
          <p14:tracePt t="110838" x="9134475" y="5753100"/>
          <p14:tracePt t="110846" x="9134475" y="5716588"/>
          <p14:tracePt t="110900" x="9117013" y="5434013"/>
          <p14:tracePt t="110906" x="9107488" y="5368925"/>
          <p14:tracePt t="110914" x="9088438" y="5278438"/>
          <p14:tracePt t="110920" x="9080500" y="5232400"/>
          <p14:tracePt t="110928" x="9070975" y="5178425"/>
          <p14:tracePt t="110936" x="9070975" y="5113338"/>
          <p14:tracePt t="110943" x="9061450" y="5059363"/>
          <p14:tracePt t="110952" x="9061450" y="5003800"/>
          <p14:tracePt t="110959" x="9061450" y="4940300"/>
          <p14:tracePt t="110966" x="9061450" y="4848225"/>
          <p14:tracePt t="110974" x="9061450" y="4775200"/>
          <p14:tracePt t="110981" x="9061450" y="4665663"/>
          <p14:tracePt t="110989" x="9080500" y="4592638"/>
          <p14:tracePt t="110996" x="9080500" y="4511675"/>
          <p14:tracePt t="111003" x="9088438" y="4438650"/>
          <p14:tracePt t="111011" x="9088438" y="4383088"/>
          <p14:tracePt t="111018" x="9088438" y="4310063"/>
          <p14:tracePt t="111026" x="9097963" y="4264025"/>
          <p14:tracePt t="111034" x="9097963" y="4191000"/>
          <p14:tracePt t="111041" x="9097963" y="4146550"/>
          <p14:tracePt t="111049" x="9107488" y="4117975"/>
          <p14:tracePt t="111056" x="9107488" y="4090988"/>
          <p14:tracePt t="111065" x="9107488" y="4017963"/>
          <p14:tracePt t="111072" x="9107488" y="3944938"/>
          <p14:tracePt t="111079" x="9107488" y="3889375"/>
          <p14:tracePt t="111086" x="9107488" y="3816350"/>
          <p14:tracePt t="111094" x="9107488" y="3771900"/>
          <p14:tracePt t="111101" x="9107488" y="3716338"/>
          <p14:tracePt t="111110" x="9107488" y="3689350"/>
          <p14:tracePt t="111116" x="9107488" y="3662363"/>
          <p14:tracePt t="111125" x="9097963" y="3625850"/>
          <p14:tracePt t="111133" x="9097963" y="3606800"/>
          <p14:tracePt t="111140" x="9097963" y="3597275"/>
          <p14:tracePt t="111148" x="9097963" y="3579813"/>
          <p14:tracePt t="111155" x="9088438" y="3570288"/>
          <p14:tracePt t="111164" x="9088438" y="3552825"/>
          <p14:tracePt t="111170" x="9088438" y="3533775"/>
          <p14:tracePt t="111178" x="9088438" y="3506788"/>
          <p14:tracePt t="111185" x="9080500" y="3487738"/>
          <p14:tracePt t="111193" x="9080500" y="3443288"/>
          <p14:tracePt t="111200" x="9080500" y="3414713"/>
          <p14:tracePt t="111209" x="9080500" y="3397250"/>
          <p14:tracePt t="111216" x="9080500" y="3378200"/>
          <p14:tracePt t="111223" x="9080500" y="3370263"/>
          <p14:tracePt t="111231" x="9080500" y="3360738"/>
          <p14:tracePt t="111239" x="9080500" y="3341688"/>
          <p14:tracePt t="111247" x="9080500" y="3333750"/>
          <p14:tracePt t="111262" x="9080500" y="3324225"/>
          <p14:tracePt t="111268" x="9080500" y="3305175"/>
          <p14:tracePt t="111292" x="9080500" y="3297238"/>
          <p14:tracePt t="111322" x="9080500" y="3287713"/>
          <p14:tracePt t="111330" x="9080500" y="3278188"/>
          <p14:tracePt t="111352" x="9080500" y="3260725"/>
          <p14:tracePt t="111360" x="9070975" y="3251200"/>
          <p14:tracePt t="111375" x="9070975" y="3241675"/>
          <p14:tracePt t="111405" x="9061450" y="3241675"/>
          <p14:tracePt t="111414" x="9051925" y="3232150"/>
          <p14:tracePt t="111421" x="9043988" y="3232150"/>
          <p14:tracePt t="111429" x="9024938" y="3232150"/>
          <p14:tracePt t="111436" x="9007475" y="3232150"/>
          <p14:tracePt t="111444" x="8970963" y="3232150"/>
          <p14:tracePt t="111451" x="8934450" y="3260725"/>
          <p14:tracePt t="111459" x="8897938" y="3278188"/>
          <p14:tracePt t="111467" x="8869363" y="3324225"/>
          <p14:tracePt t="111474" x="8824913" y="3406775"/>
          <p14:tracePt t="111482" x="8788400" y="3497263"/>
          <p14:tracePt t="111489" x="8723313" y="3616325"/>
          <p14:tracePt t="111498" x="8686800" y="3716338"/>
          <p14:tracePt t="111504" x="8642350" y="3816350"/>
          <p14:tracePt t="111512" x="8613775" y="3927475"/>
          <p14:tracePt t="111519" x="8586788" y="4027488"/>
          <p14:tracePt t="111527" x="8577263" y="4100513"/>
          <p14:tracePt t="111534" x="8559800" y="4146550"/>
          <p14:tracePt t="111543" x="8550275" y="4164013"/>
          <p14:tracePt t="111551" x="8550275" y="4183063"/>
          <p14:tracePt t="111656" x="8550275" y="4164013"/>
          <p14:tracePt t="111663" x="8540750" y="4044950"/>
          <p14:tracePt t="111672" x="8550275" y="3862388"/>
          <p14:tracePt t="111680" x="8550275" y="3662363"/>
          <p14:tracePt t="111687" x="8559800" y="3479800"/>
          <p14:tracePt t="111695" x="8559800" y="3324225"/>
          <p14:tracePt t="111702" x="8577263" y="3159125"/>
          <p14:tracePt t="111710" x="8577263" y="3041650"/>
          <p14:tracePt t="111717" x="8577263" y="2949575"/>
          <p14:tracePt t="111725" x="8577263" y="2894013"/>
          <p14:tracePt t="111732" x="8577263" y="2867025"/>
          <p14:tracePt t="111740" x="8577263" y="2849563"/>
          <p14:tracePt t="111748" x="8567738" y="2830513"/>
          <p14:tracePt t="111755" x="8559800" y="2803525"/>
          <p14:tracePt t="111764" x="8559800" y="2794000"/>
          <p14:tracePt t="111770" x="8540750" y="2776538"/>
          <p14:tracePt t="111778" x="8504238" y="2767013"/>
          <p14:tracePt t="111785" x="8486775" y="2747963"/>
          <p14:tracePt t="111793" x="8467725" y="2740025"/>
          <p14:tracePt t="111802" x="8440738" y="2711450"/>
          <p14:tracePt t="111807" x="8413750" y="2703513"/>
          <p14:tracePt t="111815" x="8394700" y="2693988"/>
          <p14:tracePt t="111823" x="8358188" y="2693988"/>
          <p14:tracePt t="111832" x="8340725" y="2684463"/>
          <p14:tracePt t="111839" x="8321675" y="2684463"/>
          <p14:tracePt t="111914" x="8312150" y="2684463"/>
          <p14:tracePt t="111923" x="8312150" y="2693988"/>
          <p14:tracePt t="111930" x="8312150" y="2720975"/>
          <p14:tracePt t="111938" x="8312150" y="2794000"/>
          <p14:tracePt t="111947" x="8312150" y="2867025"/>
          <p14:tracePt t="111953" x="8312150" y="2959100"/>
          <p14:tracePt t="111962" x="8340725" y="3059113"/>
          <p14:tracePt t="111967" x="8358188" y="3187700"/>
          <p14:tracePt t="111975" x="8394700" y="3305175"/>
          <p14:tracePt t="111985" x="8431213" y="3433763"/>
          <p14:tracePt t="111991" x="8458200" y="3560763"/>
          <p14:tracePt t="111998" x="8486775" y="3679825"/>
          <p14:tracePt t="112006" x="8513763" y="3752850"/>
          <p14:tracePt t="112015" x="8523288" y="3871913"/>
          <p14:tracePt t="112021" x="8550275" y="3963988"/>
          <p14:tracePt t="112031" x="8567738" y="4044950"/>
          <p14:tracePt t="112036" x="8596313" y="4154488"/>
          <p14:tracePt t="112044" x="8596313" y="4246563"/>
          <p14:tracePt t="112051" x="8596313" y="4392613"/>
          <p14:tracePt t="112060" x="8596313" y="4519613"/>
          <p14:tracePt t="112066" x="8596313" y="4648200"/>
          <p14:tracePt t="112075" x="8586788" y="4775200"/>
          <p14:tracePt t="112083" x="8559800" y="4913313"/>
          <p14:tracePt t="112090" x="8550275" y="4986338"/>
          <p14:tracePt t="112098" x="8504238" y="5113338"/>
          <p14:tracePt t="112105" x="8458200" y="5214938"/>
          <p14:tracePt t="112114" x="8404225" y="5314950"/>
          <p14:tracePt t="112119" x="8348663" y="5434013"/>
          <p14:tracePt t="112128" x="8294688" y="5514975"/>
          <p14:tracePt t="112135" x="8248650" y="5597525"/>
          <p14:tracePt t="112143" x="8212138" y="5661025"/>
          <p14:tracePt t="112150" x="8175625" y="5707063"/>
          <p14:tracePt t="112158" x="8129588" y="5753100"/>
          <p14:tracePt t="112165" x="8056563" y="5826125"/>
          <p14:tracePt t="112174" x="7993063" y="5872163"/>
          <p14:tracePt t="112182" x="7929563" y="5918200"/>
          <p14:tracePt t="112189" x="7810500" y="5972175"/>
          <p14:tracePt t="112197" x="7718425" y="6018213"/>
          <p14:tracePt t="112203" x="7581900" y="6072188"/>
          <p14:tracePt t="112212" x="7472363" y="6100763"/>
          <p14:tracePt t="112218" x="7353300" y="6145213"/>
          <p14:tracePt t="112226" x="7226300" y="6173788"/>
          <p14:tracePt t="112235" x="7088188" y="6191250"/>
          <p14:tracePt t="112241" x="6961188" y="6200775"/>
          <p14:tracePt t="112249" x="6832600" y="6200775"/>
          <p14:tracePt t="112257" x="6686550" y="6200775"/>
          <p14:tracePt t="112265" x="6540500" y="6200775"/>
          <p14:tracePt t="112272" x="6375400" y="6200775"/>
          <p14:tracePt t="112281" x="6175375" y="6181725"/>
          <p14:tracePt t="112287" x="5983288" y="6164263"/>
          <p14:tracePt t="112296" x="5810250" y="6137275"/>
          <p14:tracePt t="112302" x="5645150" y="6108700"/>
          <p14:tracePt t="112310" x="5481638" y="6072188"/>
          <p14:tracePt t="112318" x="5316538" y="6018213"/>
          <p14:tracePt t="112326" x="5143500" y="5972175"/>
          <p14:tracePt t="112332" x="4997450" y="5935663"/>
          <p14:tracePt t="112341" x="4851400" y="5889625"/>
          <p14:tracePt t="112348" x="4713288" y="5853113"/>
          <p14:tracePt t="112355" x="4586288" y="5807075"/>
          <p14:tracePt t="112364" x="4467225" y="5762625"/>
          <p14:tracePt t="112371" x="4311650" y="5697538"/>
          <p14:tracePt t="112380" x="4202113" y="5661025"/>
          <p14:tracePt t="112386" x="4083050" y="5597525"/>
          <p14:tracePt t="112394" x="3983038" y="5543550"/>
          <p14:tracePt t="112401" x="3900488" y="5487988"/>
          <p14:tracePt t="112409" x="3800475" y="5434013"/>
          <p14:tracePt t="112416" x="3717925" y="5360988"/>
          <p14:tracePt t="112424" x="3617913" y="5278438"/>
          <p14:tracePt t="112431" x="3535363" y="5186363"/>
          <p14:tracePt t="112440" x="3435350" y="5105400"/>
          <p14:tracePt t="112447" x="3306763" y="4995863"/>
          <p14:tracePt t="112454" x="3187700" y="4913313"/>
          <p14:tracePt t="112464" x="3097213" y="4848225"/>
          <p14:tracePt t="112469" x="2987675" y="4748213"/>
          <p14:tracePt t="112477" x="2905125" y="4694238"/>
          <p14:tracePt t="112484" x="2786063" y="4621213"/>
          <p14:tracePt t="112493" x="2722563" y="4556125"/>
          <p14:tracePt t="112499" x="2640013" y="4483100"/>
          <p14:tracePt t="112508" x="2540000" y="4392613"/>
          <p14:tracePt t="112515" x="2447925" y="4329113"/>
          <p14:tracePt t="112522" x="2384425" y="4227513"/>
          <p14:tracePt t="112531" x="2274888" y="4117975"/>
          <p14:tracePt t="112538" x="2219325" y="4037013"/>
          <p14:tracePt t="112547" x="2182813" y="3927475"/>
          <p14:tracePt t="112553" x="2155825" y="3825875"/>
          <p14:tracePt t="112561" x="2119313" y="3716338"/>
          <p14:tracePt t="112568" x="2128838" y="3606800"/>
          <p14:tracePt t="112576" x="2174875" y="3414713"/>
          <p14:tracePt t="112583" x="2247900" y="3178175"/>
          <p14:tracePt t="112592" x="2338388" y="3005138"/>
          <p14:tracePt t="112598" x="2503488" y="2803525"/>
          <p14:tracePt t="112606" x="2703513" y="2638425"/>
          <p14:tracePt t="112615" x="2995613" y="2447925"/>
          <p14:tracePt t="112621" x="3389313" y="2265363"/>
          <p14:tracePt t="112631" x="3817938" y="2073275"/>
          <p14:tracePt t="112637" x="4229100" y="1935163"/>
          <p14:tracePt t="112644" x="4813300" y="1808163"/>
          <p14:tracePt t="112652" x="5334000" y="1689100"/>
          <p14:tracePt t="112660" x="5800725" y="1616075"/>
          <p14:tracePt t="112666" x="6338888" y="1543050"/>
          <p14:tracePt t="112675" x="6832600" y="1516063"/>
          <p14:tracePt t="112683" x="7243763" y="1497013"/>
          <p14:tracePt t="112690" x="7664450" y="1506538"/>
          <p14:tracePt t="112698" x="8085138" y="1533525"/>
          <p14:tracePt t="112705" x="8440738" y="1598613"/>
          <p14:tracePt t="112713" x="8696325" y="1652588"/>
          <p14:tracePt t="112720" x="8970963" y="1771650"/>
          <p14:tracePt t="112730" x="9124950" y="1862138"/>
          <p14:tracePt t="112834" x="8550275" y="5726113"/>
          <p14:tracePt t="112842" x="8231188" y="6108700"/>
          <p14:tracePt t="112849" x="7900988" y="6465888"/>
          <p14:tracePt t="112857" x="7554913" y="6738938"/>
          <p14:tracePt t="113024" x="5416550" y="6656388"/>
          <p14:tracePt t="113031" x="5562600" y="6473825"/>
          <p14:tracePt t="113040" x="5727700" y="6346825"/>
          <p14:tracePt t="113048" x="5891213" y="6210300"/>
          <p14:tracePt t="113055" x="6029325" y="6118225"/>
          <p14:tracePt t="113064" x="6175375" y="6027738"/>
          <p14:tracePt t="113069" x="6330950" y="5954713"/>
          <p14:tracePt t="113078" x="6448425" y="5908675"/>
          <p14:tracePt t="113085" x="6596063" y="5862638"/>
          <p14:tracePt t="113093" x="6750050" y="5826125"/>
          <p14:tracePt t="113100" x="6896100" y="5789613"/>
          <p14:tracePt t="113108" x="6988175" y="5780088"/>
          <p14:tracePt t="113116" x="7116763" y="5753100"/>
          <p14:tracePt t="113122" x="7197725" y="5753100"/>
          <p14:tracePt t="113131" x="7307263" y="5753100"/>
          <p14:tracePt t="113138" x="7380288" y="5753100"/>
          <p14:tracePt t="113147" x="7453313" y="5753100"/>
          <p14:tracePt t="113153" x="7554913" y="5780088"/>
          <p14:tracePt t="113163" x="7627938" y="5807075"/>
          <p14:tracePt t="113168" x="7691438" y="5835650"/>
          <p14:tracePt t="113175" x="7718425" y="5853113"/>
          <p14:tracePt t="113183" x="7783513" y="5872163"/>
          <p14:tracePt t="113191" x="7810500" y="5899150"/>
          <p14:tracePt t="113199" x="7847013" y="5918200"/>
          <p14:tracePt t="113206" x="7864475" y="5945188"/>
          <p14:tracePt t="113215" x="7883525" y="5962650"/>
          <p14:tracePt t="113221" x="7900988" y="5991225"/>
          <p14:tracePt t="113230" x="7920038" y="6018213"/>
          <p14:tracePt t="113237" x="7947025" y="6045200"/>
          <p14:tracePt t="113246" x="7974013" y="6091238"/>
          <p14:tracePt t="113252" x="8002588" y="6137275"/>
          <p14:tracePt t="113260" x="8039100" y="6181725"/>
          <p14:tracePt t="113267" x="8056563" y="6246813"/>
          <p14:tracePt t="113275" x="8085138" y="6291263"/>
          <p14:tracePt t="113283" x="8112125" y="6356350"/>
          <p14:tracePt t="113291" x="8158163" y="6400800"/>
          <p14:tracePt t="113298" x="8175625" y="6446838"/>
          <p14:tracePt t="113305" x="8212138" y="6492875"/>
          <p14:tracePt t="113313" x="8221663" y="6510338"/>
          <p14:tracePt t="113321" x="8248650" y="6538913"/>
          <p14:tracePt t="113330" x="8267700" y="6556375"/>
          <p14:tracePt t="113336" x="8267700" y="6565900"/>
          <p14:tracePt t="113344" x="8275638" y="6565900"/>
          <p14:tracePt t="113350" x="8285163" y="6575425"/>
          <p14:tracePt t="113358" x="8304213" y="6583363"/>
          <p14:tracePt t="113367" x="8331200" y="6592888"/>
          <p14:tracePt t="113374" x="8348663" y="6592888"/>
          <p14:tracePt t="113382" x="8367713" y="6602413"/>
          <p14:tracePt t="113389" x="8404225" y="6602413"/>
          <p14:tracePt t="113397" x="8440738" y="6602413"/>
          <p14:tracePt t="113404" x="8486775" y="6602413"/>
          <p14:tracePt t="113413" x="8523288" y="6592888"/>
          <p14:tracePt t="113418" x="8559800" y="6583363"/>
          <p14:tracePt t="113427" x="8586788" y="6575425"/>
          <p14:tracePt t="113433" x="8604250" y="6565900"/>
          <p14:tracePt t="113442" x="8623300" y="6556375"/>
          <p14:tracePt t="113448" x="8642350" y="6546850"/>
          <p14:tracePt t="113456" x="8659813" y="6538913"/>
          <p14:tracePt t="113464" x="8678863" y="6529388"/>
          <p14:tracePt t="113473" x="8696325" y="6510338"/>
          <p14:tracePt t="113481" x="8705850" y="6502400"/>
          <p14:tracePt t="113488" x="8723313" y="6492875"/>
          <p14:tracePt t="113496" x="8732838" y="6473825"/>
          <p14:tracePt t="113503" x="8742363" y="6465888"/>
          <p14:tracePt t="113510" x="8751888" y="6446838"/>
          <p14:tracePt t="113518" x="8759825" y="6429375"/>
          <p14:tracePt t="113526" x="8769350" y="6400800"/>
          <p14:tracePt t="113533" x="8778875" y="6356350"/>
          <p14:tracePt t="113541" x="8788400" y="6337300"/>
          <p14:tracePt t="113548" x="8788400" y="6319838"/>
          <p14:tracePt t="113556" x="8788400" y="6300788"/>
          <p14:tracePt t="113564" x="8796338" y="6273800"/>
          <p14:tracePt t="113572" x="8796338" y="6246813"/>
          <p14:tracePt t="113580" x="8796338" y="6227763"/>
          <p14:tracePt t="113586" x="8796338" y="6210300"/>
          <p14:tracePt t="113594" x="8796338" y="6164263"/>
          <p14:tracePt t="113601" x="8796338" y="6145213"/>
          <p14:tracePt t="113609" x="8796338" y="6137275"/>
          <p14:tracePt t="113616" x="8796338" y="6100763"/>
          <p14:tracePt t="113625" x="8796338" y="6072188"/>
          <p14:tracePt t="113631" x="8796338" y="6054725"/>
          <p14:tracePt t="113640" x="8796338" y="6035675"/>
          <p14:tracePt t="113647" x="8805863" y="6008688"/>
          <p14:tracePt t="113655" x="8805863" y="5991225"/>
          <p14:tracePt t="113663" x="8805863" y="5972175"/>
          <p14:tracePt t="113670" x="8805863" y="5954713"/>
          <p14:tracePt t="113679" x="8805863" y="5935663"/>
          <p14:tracePt t="113685" x="8805863" y="5918200"/>
          <p14:tracePt t="113693" x="8805863" y="5899150"/>
          <p14:tracePt t="113700" x="8815388" y="5881688"/>
          <p14:tracePt t="113708" x="8815388" y="5853113"/>
          <p14:tracePt t="113716" x="8815388" y="5843588"/>
          <p14:tracePt t="113723" x="8815388" y="5835650"/>
          <p14:tracePt t="113738" x="8815388" y="5826125"/>
          <p14:tracePt t="114050" x="8778875" y="5826125"/>
          <p14:tracePt t="114058" x="8759825" y="5816600"/>
          <p14:tracePt t="114064" x="8742363" y="5816600"/>
          <p14:tracePt t="114080" x="8715375" y="5816600"/>
          <p14:tracePt t="114088" x="8705850" y="5816600"/>
          <p14:tracePt t="114096" x="8696325" y="5799138"/>
          <p14:tracePt t="114141" x="8686800" y="5807075"/>
          <p14:tracePt t="114156" x="8678863" y="5807075"/>
          <p14:tracePt t="114179" x="8669338" y="5807075"/>
          <p14:tracePt t="114186" x="8659813" y="5816600"/>
          <p14:tracePt t="114202" x="8659813" y="5826125"/>
          <p14:tracePt t="114210" x="8650288" y="5826125"/>
          <p14:tracePt t="114231" x="8642350" y="5826125"/>
          <p14:tracePt t="114240" x="8632825" y="5826125"/>
          <p14:tracePt t="114255" x="8623300" y="5826125"/>
          <p14:tracePt t="114263" x="8613775" y="5835650"/>
          <p14:tracePt t="114270" x="8604250" y="5835650"/>
          <p14:tracePt t="114279" x="8604250" y="5843588"/>
          <p14:tracePt t="114285" x="8577263" y="5853113"/>
          <p14:tracePt t="114293" x="8559800" y="5862638"/>
          <p14:tracePt t="114300" x="8523288" y="5872163"/>
          <p14:tracePt t="114308" x="8486775" y="5881688"/>
          <p14:tracePt t="114317" x="8450263" y="5908675"/>
          <p14:tracePt t="114323" x="8413750" y="5918200"/>
          <p14:tracePt t="114330" x="8367713" y="5935663"/>
          <p14:tracePt t="114339" x="8321675" y="5945188"/>
          <p14:tracePt t="114346" x="8304213" y="5954713"/>
          <p14:tracePt t="114353" x="8285163" y="5981700"/>
          <p14:tracePt t="114363" x="8267700" y="5991225"/>
          <p14:tracePt t="114369" x="8258175" y="5991225"/>
          <p14:tracePt t="114376" x="8248650" y="5991225"/>
          <p14:tracePt t="114384" x="8231188" y="5991225"/>
          <p14:tracePt t="114398" x="8212138" y="5999163"/>
          <p14:tracePt t="114407" x="8202613" y="5999163"/>
          <p14:tracePt t="114491" x="8202613" y="6008688"/>
          <p14:tracePt t="114506" x="8202613" y="6018213"/>
          <p14:tracePt t="114513" x="8194675" y="6035675"/>
          <p14:tracePt t="114521" x="8194675" y="6045200"/>
          <p14:tracePt t="114529" x="8194675" y="6064250"/>
          <p14:tracePt t="114545" x="8194675" y="6072188"/>
          <p14:tracePt t="114559" x="8194675" y="6081713"/>
          <p14:tracePt t="114566" x="8194675" y="6091238"/>
          <p14:tracePt t="114574" x="8194675" y="6100763"/>
          <p14:tracePt t="114581" x="8194675" y="6127750"/>
          <p14:tracePt t="114590" x="8194675" y="6145213"/>
          <p14:tracePt t="114597" x="8202613" y="6164263"/>
          <p14:tracePt t="114605" x="8202613" y="6173788"/>
          <p14:tracePt t="114613" x="8212138" y="6181725"/>
          <p14:tracePt t="114629" x="8221663" y="6191250"/>
          <p14:tracePt t="114635" x="8221663" y="6200775"/>
          <p14:tracePt t="114643" x="8239125" y="6218238"/>
          <p14:tracePt t="114649" x="8239125" y="6227763"/>
          <p14:tracePt t="114658" x="8248650" y="6237288"/>
          <p14:tracePt t="114666" x="8258175" y="6246813"/>
          <p14:tracePt t="114673" x="8267700" y="6254750"/>
          <p14:tracePt t="114680" x="8275638" y="6254750"/>
          <p14:tracePt t="114688" x="8275638" y="6273800"/>
          <p14:tracePt t="114696" x="8285163" y="6283325"/>
          <p14:tracePt t="114703" x="8285163" y="6291263"/>
          <p14:tracePt t="114713" x="8294688" y="6300788"/>
          <p14:tracePt t="114718" x="8304213" y="6300788"/>
          <p14:tracePt t="114726" x="8304213" y="6310313"/>
          <p14:tracePt t="114733" x="8312150" y="6319838"/>
          <p14:tracePt t="114741" x="8321675" y="6319838"/>
          <p14:tracePt t="114748" x="8331200" y="6327775"/>
          <p14:tracePt t="114756" x="8340725" y="6337300"/>
          <p14:tracePt t="114763" x="8358188" y="6356350"/>
          <p14:tracePt t="114772" x="8358188" y="6364288"/>
          <p14:tracePt t="114780" x="8367713" y="6373813"/>
          <p14:tracePt t="114787" x="8377238" y="6383338"/>
          <p14:tracePt t="114796" x="8385175" y="6383338"/>
          <p14:tracePt t="114801" x="8394700" y="6383338"/>
          <p14:tracePt t="114809" x="8394700" y="6392863"/>
          <p14:tracePt t="114817" x="8404225" y="6400800"/>
          <p14:tracePt t="114825" x="8413750" y="6419850"/>
          <p14:tracePt t="114832" x="8431213" y="6429375"/>
          <p14:tracePt t="114840" x="8450263" y="6437313"/>
          <p14:tracePt t="114847" x="8458200" y="6446838"/>
          <p14:tracePt t="114855" x="8458200" y="6456363"/>
          <p14:tracePt t="114864" x="8467725" y="6465888"/>
          <p14:tracePt t="114870" x="8477250" y="6465888"/>
          <p14:tracePt t="114882" x="8494713" y="6473825"/>
          <p14:tracePt t="114889" x="8504238" y="6483350"/>
          <p14:tracePt t="114893" x="8531225" y="6502400"/>
          <p14:tracePt t="114900" x="8550275" y="6510338"/>
          <p14:tracePt t="114908" x="8567738" y="6519863"/>
          <p14:tracePt t="114915" x="8586788" y="6529388"/>
          <p14:tracePt t="114923" x="8613775" y="6556375"/>
          <p14:tracePt t="114932" x="8632825" y="6565900"/>
          <p14:tracePt t="114939" x="8669338" y="6575425"/>
          <p14:tracePt t="114947" x="8705850" y="6583363"/>
          <p14:tracePt t="114954" x="8723313" y="6592888"/>
          <p14:tracePt t="114963" x="8742363" y="6602413"/>
          <p14:tracePt t="114969" x="8759825" y="6611938"/>
          <p14:tracePt t="114978" x="8796338" y="6611938"/>
          <p14:tracePt t="114992" x="8815388" y="6619875"/>
          <p14:tracePt t="114999" x="8824913" y="6619875"/>
          <p14:tracePt t="115007" x="8832850" y="6619875"/>
          <p14:tracePt t="115014" x="8842375" y="6619875"/>
          <p14:tracePt t="115023" x="8869363" y="6619875"/>
          <p14:tracePt t="115031" x="8888413" y="6619875"/>
          <p14:tracePt t="115038" x="8905875" y="6611938"/>
          <p14:tracePt t="115046" x="8934450" y="6602413"/>
          <p14:tracePt t="115053" x="8961438" y="6592888"/>
          <p14:tracePt t="115062" x="8978900" y="6583363"/>
          <p14:tracePt t="115068" x="9015413" y="6575425"/>
          <p14:tracePt t="115076" x="9043988" y="6565900"/>
          <p14:tracePt t="115082" x="9061450" y="6546850"/>
          <p14:tracePt t="115091" x="9070975" y="6546850"/>
          <p14:tracePt t="115099" x="9080500" y="6546850"/>
          <p14:tracePt t="115106" x="9088438" y="6546850"/>
          <p14:tracePt t="115114" x="9088438" y="6538913"/>
          <p14:tracePt t="115121" x="9097963" y="6529388"/>
          <p14:tracePt t="115129" x="9107488" y="6529388"/>
          <p14:tracePt t="115136" x="9117013" y="6529388"/>
          <p14:tracePt t="115146" x="9117013" y="6519863"/>
          <p14:tracePt t="115151" x="9124950" y="6519863"/>
          <p14:tracePt t="115159" x="9134475" y="6510338"/>
          <p14:tracePt t="115166" x="9134475" y="6502400"/>
          <p14:tracePt t="115378" x="9134475" y="5799138"/>
          <p14:tracePt t="115387" x="9124950" y="5799138"/>
          <p14:tracePt t="115470" x="9117013" y="5799138"/>
          <p14:tracePt t="115478" x="9117013" y="5789613"/>
          <p14:tracePt t="115485" x="9107488" y="5789613"/>
          <p14:tracePt t="115494" x="9097963" y="5780088"/>
          <p14:tracePt t="115500" x="9088438" y="5770563"/>
          <p14:tracePt t="115508" x="9080500" y="5762625"/>
          <p14:tracePt t="115515" x="9070975" y="5753100"/>
          <p14:tracePt t="115523" x="9061450" y="5753100"/>
          <p14:tracePt t="115532" x="9051925" y="5743575"/>
          <p14:tracePt t="115539" x="9024938" y="5743575"/>
          <p14:tracePt t="115546" x="9015413" y="5743575"/>
          <p14:tracePt t="115563" x="9007475" y="5734050"/>
          <p14:tracePt t="115578" x="8997950" y="5734050"/>
          <p14:tracePt t="115584" x="8988425" y="5716588"/>
          <p14:tracePt t="115592" x="8978900" y="5716588"/>
          <p14:tracePt t="115599" x="8970963" y="5716588"/>
          <p14:tracePt t="115606" x="8961438" y="5716588"/>
          <p14:tracePt t="115614" x="8951913" y="5716588"/>
          <p14:tracePt t="115622" x="8934450" y="5716588"/>
          <p14:tracePt t="115637" x="8915400" y="5716588"/>
          <p14:tracePt t="115646" x="8861425" y="5716588"/>
          <p14:tracePt t="115652" x="8832850" y="5716588"/>
          <p14:tracePt t="115662" x="8815388" y="5726113"/>
          <p14:tracePt t="115667" x="8796338" y="5726113"/>
          <p14:tracePt t="115675" x="8788400" y="5726113"/>
          <p14:tracePt t="115683" x="8778875" y="5726113"/>
          <p14:tracePt t="115691" x="8769350" y="5726113"/>
          <p14:tracePt t="115697" x="8751888" y="5734050"/>
          <p14:tracePt t="115705" x="8742363" y="5734050"/>
          <p14:tracePt t="115714" x="8732838" y="5734050"/>
          <p14:tracePt t="115729" x="8715375" y="5743575"/>
          <p14:tracePt t="115736" x="8696325" y="5743575"/>
          <p14:tracePt t="115745" x="8678863" y="5753100"/>
          <p14:tracePt t="115752" x="8659813" y="5753100"/>
          <p14:tracePt t="115759" x="8642350" y="5762625"/>
          <p14:tracePt t="115766" x="8623300" y="5762625"/>
          <p14:tracePt t="115774" x="8613775" y="5770563"/>
          <p14:tracePt t="115781" x="8596313" y="5770563"/>
          <p14:tracePt t="115789" x="8586788" y="5780088"/>
          <p14:tracePt t="115797" x="8577263" y="5780088"/>
          <p14:tracePt t="115805" x="8540750" y="5789613"/>
          <p14:tracePt t="115812" x="8523288" y="5789613"/>
          <p14:tracePt t="115820" x="8504238" y="5799138"/>
          <p14:tracePt t="115829" x="8486775" y="5807075"/>
          <p14:tracePt t="115835" x="8467725" y="5816600"/>
          <p14:tracePt t="115844" x="8458200" y="5826125"/>
          <p14:tracePt t="115850" x="8440738" y="5835650"/>
          <p14:tracePt t="115866" x="8413750" y="5843588"/>
          <p14:tracePt t="115873" x="8385175" y="5872163"/>
          <p14:tracePt t="115881" x="8367713" y="5889625"/>
          <p14:tracePt t="115897" x="8358188" y="5899150"/>
          <p14:tracePt t="115903" x="8348663" y="5908675"/>
          <p14:tracePt t="115912" x="8340725" y="5918200"/>
          <p14:tracePt t="115918" x="8331200" y="5926138"/>
          <p14:tracePt t="115926" x="8312150" y="5935663"/>
          <p14:tracePt t="115933" x="8304213" y="5954713"/>
          <p14:tracePt t="115941" x="8294688" y="5972175"/>
          <p14:tracePt t="115948" x="8285163" y="5981700"/>
          <p14:tracePt t="115956" x="8275638" y="5991225"/>
          <p14:tracePt t="115964" x="8275638" y="5999163"/>
          <p14:tracePt t="116002" x="8275638" y="6008688"/>
          <p14:tracePt t="116009" x="8258175" y="6035675"/>
          <p14:tracePt t="116017" x="8258175" y="6054725"/>
          <p14:tracePt t="116024" x="8258175" y="6072188"/>
          <p14:tracePt t="116032" x="8239125" y="6081713"/>
          <p14:tracePt t="116040" x="8239125" y="6091238"/>
          <p14:tracePt t="116047" x="8239125" y="6100763"/>
          <p14:tracePt t="116055" x="8231188" y="6108700"/>
          <p14:tracePt t="116063" x="8231188" y="6118225"/>
          <p14:tracePt t="116071" x="8231188" y="6127750"/>
          <p14:tracePt t="116079" x="8231188" y="6145213"/>
          <p14:tracePt t="116085" x="8231188" y="6154738"/>
          <p14:tracePt t="116095" x="8231188" y="6173788"/>
          <p14:tracePt t="116101" x="8231188" y="6191250"/>
          <p14:tracePt t="116109" x="8231188" y="6200775"/>
          <p14:tracePt t="116115" x="8231188" y="6210300"/>
          <p14:tracePt t="116130" x="8231188" y="6218238"/>
          <p14:tracePt t="116139" x="8231188" y="6227763"/>
          <p14:tracePt t="116146" x="8231188" y="6237288"/>
          <p14:tracePt t="116154" x="8231188" y="6246813"/>
          <p14:tracePt t="116161" x="8231188" y="6254750"/>
          <p14:tracePt t="116169" x="8239125" y="6264275"/>
          <p14:tracePt t="116178" x="8239125" y="6273800"/>
          <p14:tracePt t="116192" x="8239125" y="6283325"/>
          <p14:tracePt t="116199" x="8258175" y="6300788"/>
          <p14:tracePt t="116207" x="8267700" y="6310313"/>
          <p14:tracePt t="116214" x="8267700" y="6319838"/>
          <p14:tracePt t="116223" x="8275638" y="6337300"/>
          <p14:tracePt t="116229" x="8285163" y="6346825"/>
          <p14:tracePt t="116246" x="8294688" y="6346825"/>
          <p14:tracePt t="116253" x="8304213" y="6356350"/>
          <p14:tracePt t="116261" x="8304213" y="6364288"/>
          <p14:tracePt t="116268" x="8321675" y="6373813"/>
          <p14:tracePt t="116276" x="8331200" y="6392863"/>
          <p14:tracePt t="116283" x="8331200" y="6400800"/>
          <p14:tracePt t="116297" x="8340725" y="6410325"/>
          <p14:tracePt t="116306" x="8348663" y="6410325"/>
          <p14:tracePt t="116314" x="8358188" y="6419850"/>
          <p14:tracePt t="116321" x="8358188" y="6429375"/>
          <p14:tracePt t="116329" x="8367713" y="6429375"/>
          <p14:tracePt t="116336" x="8377238" y="6429375"/>
          <p14:tracePt t="116351" x="8385175" y="6429375"/>
          <p14:tracePt t="116361" x="8385175" y="6437313"/>
          <p14:tracePt t="116366" x="8394700" y="6437313"/>
          <p14:tracePt t="116374" x="8404225" y="6446838"/>
          <p14:tracePt t="116381" x="8413750" y="6446838"/>
          <p14:tracePt t="116390" x="8431213" y="6456363"/>
          <p14:tracePt t="116397" x="8440738" y="6456363"/>
          <p14:tracePt t="116405" x="8450263" y="6465888"/>
          <p14:tracePt t="116413" x="8458200" y="6465888"/>
          <p14:tracePt t="116420" x="8477250" y="6473825"/>
          <p14:tracePt t="116428" x="8494713" y="6473825"/>
          <p14:tracePt t="116435" x="8504238" y="6473825"/>
          <p14:tracePt t="116444" x="8523288" y="6483350"/>
          <p14:tracePt t="116450" x="8540750" y="6483350"/>
          <p14:tracePt t="116458" x="8550275" y="6483350"/>
          <p14:tracePt t="116465" x="8559800" y="6483350"/>
          <p14:tracePt t="116473" x="8577263" y="6483350"/>
          <p14:tracePt t="116488" x="8596313" y="6483350"/>
          <p14:tracePt t="116496" x="8613775" y="6483350"/>
          <p14:tracePt t="116503" x="8632825" y="6483350"/>
          <p14:tracePt t="116512" x="8659813" y="6483350"/>
          <p14:tracePt t="116518" x="8678863" y="6473825"/>
          <p14:tracePt t="116527" x="8715375" y="6465888"/>
          <p14:tracePt t="116533" x="8732838" y="6465888"/>
          <p14:tracePt t="116542" x="8751888" y="6456363"/>
          <p14:tracePt t="116548" x="8769350" y="6446838"/>
          <p14:tracePt t="116557" x="8778875" y="6437313"/>
          <p14:tracePt t="116572" x="8788400" y="6429375"/>
          <p14:tracePt t="116579" x="8796338" y="6429375"/>
          <p14:tracePt t="116587" x="8805863" y="6429375"/>
          <p14:tracePt t="116595" x="8815388" y="6419850"/>
          <p14:tracePt t="116602" x="8824913" y="6419850"/>
          <p14:tracePt t="116611" x="8832850" y="6410325"/>
          <p14:tracePt t="116634" x="8851900" y="6400800"/>
          <p14:tracePt t="116640" x="8861425" y="6400800"/>
          <p14:tracePt t="116647" x="8861425" y="6392863"/>
          <p14:tracePt t="116656" x="8869363" y="6392863"/>
          <p14:tracePt t="116662" x="8878888" y="6392863"/>
          <p14:tracePt t="116671" x="8888413" y="6392863"/>
          <p14:tracePt t="116685" x="8897938" y="6383338"/>
          <p14:tracePt t="116701" x="8897938" y="6373813"/>
          <p14:tracePt t="116709" x="8905875" y="6364288"/>
          <p14:tracePt t="116715" x="8915400" y="6364288"/>
          <p14:tracePt t="116724" x="8915400" y="6356350"/>
          <p14:tracePt t="116730" x="8924925" y="6346825"/>
          <p14:tracePt t="116739" x="8934450" y="6337300"/>
          <p14:tracePt t="116747" x="8942388" y="6319838"/>
          <p14:tracePt t="116754" x="8951913" y="6310313"/>
          <p14:tracePt t="116768" x="8961438" y="6300788"/>
          <p14:tracePt t="116778" x="8961438" y="6283325"/>
          <p14:tracePt t="116784" x="8961438" y="6273800"/>
          <p14:tracePt t="116794" x="8961438" y="6264275"/>
          <p14:tracePt t="116799" x="8970963" y="6254750"/>
          <p14:tracePt t="116807" x="8970963" y="6246813"/>
          <p14:tracePt t="116814" x="8970963" y="6227763"/>
          <p14:tracePt t="116822" x="8970963" y="6210300"/>
          <p14:tracePt t="116830" x="8978900" y="6200775"/>
          <p14:tracePt t="116838" x="8978900" y="6173788"/>
          <p14:tracePt t="116846" x="8978900" y="6164263"/>
          <p14:tracePt t="116853" x="8978900" y="6154738"/>
          <p14:tracePt t="116876" x="8978900" y="6145213"/>
          <p14:tracePt t="116897" x="8978900" y="6137275"/>
          <p14:tracePt t="116928" x="8978900" y="6127750"/>
          <p14:tracePt t="116936" x="8978900" y="6118225"/>
          <p14:tracePt t="116952" x="8978900" y="6108700"/>
          <p14:tracePt t="116960" x="8978900" y="6100763"/>
          <p14:tracePt t="116977" x="8978900" y="6091238"/>
          <p14:tracePt t="116984" x="8978900" y="6081713"/>
          <p14:tracePt t="116989" x="8978900" y="6064250"/>
          <p14:tracePt t="116996" x="8978900" y="6045200"/>
          <p14:tracePt t="117005" x="8970963" y="6027738"/>
          <p14:tracePt t="117012" x="8970963" y="6018213"/>
          <p14:tracePt t="117019" x="8970963" y="6008688"/>
          <p14:tracePt t="117035" x="8961438" y="5999163"/>
          <p14:tracePt t="117044" x="8961438" y="5991225"/>
          <p14:tracePt t="117050" x="8961438" y="5981700"/>
          <p14:tracePt t="117058" x="8951913" y="5972175"/>
          <p14:tracePt t="117065" x="8951913" y="5962650"/>
          <p14:tracePt t="117073" x="8951913" y="5954713"/>
          <p14:tracePt t="117088" x="8942388" y="5945188"/>
          <p14:tracePt t="117096" x="8934450" y="5935663"/>
          <p14:tracePt t="117112" x="8924925" y="5926138"/>
          <p14:tracePt t="117118" x="8915400" y="5918200"/>
          <p14:tracePt t="117125" x="8905875" y="5908675"/>
          <p14:tracePt t="117134" x="8905875" y="5899150"/>
          <p14:tracePt t="117142" x="8897938" y="5899150"/>
          <p14:tracePt t="117148" x="8888413" y="5889625"/>
          <p14:tracePt t="117156" x="8869363" y="5881688"/>
          <p14:tracePt t="117164" x="8861425" y="5872163"/>
          <p14:tracePt t="117172" x="8832850" y="5862638"/>
          <p14:tracePt t="117179" x="8815388" y="5862638"/>
          <p14:tracePt t="117187" x="8796338" y="5853113"/>
          <p14:tracePt t="117195" x="8778875" y="5853113"/>
          <p14:tracePt t="117202" x="8759825" y="5843588"/>
          <p14:tracePt t="117211" x="8732838" y="5835650"/>
          <p14:tracePt t="117218" x="8686800" y="5835650"/>
          <p14:tracePt t="117225" x="8650288" y="5835650"/>
          <p14:tracePt t="117232" x="8613775" y="5835650"/>
          <p14:tracePt t="117240" x="8567738" y="5835650"/>
          <p14:tracePt t="117247" x="8523288" y="5835650"/>
          <p14:tracePt t="117255" x="8486775" y="5835650"/>
          <p14:tracePt t="117263" x="8450263" y="5835650"/>
          <p14:tracePt t="117271" x="8421688" y="5835650"/>
          <p14:tracePt t="117279" x="8404225" y="5835650"/>
          <p14:tracePt t="117285" x="8385175" y="5843588"/>
          <p14:tracePt t="117294" x="8367713" y="5843588"/>
          <p14:tracePt t="117301" x="8358188" y="5853113"/>
          <p14:tracePt t="117308" x="8331200" y="5853113"/>
          <p14:tracePt t="117324" x="8312150" y="5853113"/>
          <p14:tracePt t="117330" x="8294688" y="5862638"/>
          <p14:tracePt t="117339" x="8285163" y="5862638"/>
          <p14:tracePt t="117346" x="8275638" y="5872163"/>
          <p14:tracePt t="117354" x="8267700" y="5872163"/>
          <p14:tracePt t="117362" x="8258175" y="5889625"/>
          <p14:tracePt t="117384" x="8248650" y="5889625"/>
          <p14:tracePt t="117422" x="8248650" y="5899150"/>
          <p14:tracePt t="117429" x="8239125" y="5899150"/>
          <p14:tracePt t="117438" x="8239125" y="5908675"/>
          <p14:tracePt t="117445" x="8239125" y="5918200"/>
          <p14:tracePt t="117453" x="8239125" y="5926138"/>
          <p14:tracePt t="117468" x="8231188" y="5926138"/>
          <p14:tracePt t="117477" x="8231188" y="5935663"/>
          <p14:tracePt t="117483" x="8231188" y="5945188"/>
          <p14:tracePt t="117490" x="8221663" y="5954713"/>
          <p14:tracePt t="117498" x="8221663" y="5962650"/>
          <p14:tracePt t="117506" x="8221663" y="5972175"/>
          <p14:tracePt t="117528" x="8221663" y="5981700"/>
          <p14:tracePt t="117589" x="8221663" y="5991225"/>
          <p14:tracePt t="117597" x="8221663" y="5999163"/>
          <p14:tracePt t="117605" x="8221663" y="6008688"/>
          <p14:tracePt t="117612" x="8221663" y="6035675"/>
          <p14:tracePt t="117620" x="8221663" y="6054725"/>
          <p14:tracePt t="117628" x="8221663" y="6064250"/>
          <p14:tracePt t="117643" x="8221663" y="6072188"/>
          <p14:tracePt t="117651" x="8231188" y="6091238"/>
          <p14:tracePt t="117658" x="8231188" y="6108700"/>
          <p14:tracePt t="117665" x="8239125" y="6118225"/>
          <p14:tracePt t="117673" x="8239125" y="6127750"/>
          <p14:tracePt t="117680" x="8248650" y="6145213"/>
          <p14:tracePt t="117689" x="8248650" y="6154738"/>
          <p14:tracePt t="117704" x="8248650" y="6164263"/>
          <p14:tracePt t="117712" x="8248650" y="6181725"/>
          <p14:tracePt t="117719" x="8258175" y="6191250"/>
          <p14:tracePt t="117727" x="8258175" y="6200775"/>
          <p14:tracePt t="117734" x="8267700" y="6218238"/>
          <p14:tracePt t="117741" x="8275638" y="6227763"/>
          <p14:tracePt t="117756" x="8285163" y="6237288"/>
          <p14:tracePt t="117764" x="8285163" y="6246813"/>
          <p14:tracePt t="117772" x="8294688" y="6254750"/>
          <p14:tracePt t="117780" x="8294688" y="6264275"/>
          <p14:tracePt t="117787" x="8304213" y="6273800"/>
          <p14:tracePt t="117795" x="8312150" y="6291263"/>
          <p14:tracePt t="117810" x="8312150" y="6300788"/>
          <p14:tracePt t="117818" x="8321675" y="6310313"/>
          <p14:tracePt t="117827" x="8321675" y="6327775"/>
          <p14:tracePt t="117833" x="8331200" y="6327775"/>
          <p14:tracePt t="117840" x="8331200" y="6337300"/>
          <p14:tracePt t="117848" x="8331200" y="6346825"/>
          <p14:tracePt t="117863" x="8340725" y="6346825"/>
          <p14:tracePt t="117895" x="8340725" y="6356350"/>
          <p14:tracePt t="117910" x="8348663" y="6356350"/>
          <p14:tracePt t="117916" x="8348663" y="6364288"/>
          <p14:tracePt t="117931" x="8358188" y="6373813"/>
          <p14:tracePt t="117946" x="8358188" y="6383338"/>
          <p14:tracePt t="117992" x="8367713" y="6392863"/>
          <p14:tracePt t="118000" x="8367713" y="6400800"/>
          <p14:tracePt t="118015" x="8377238" y="6400800"/>
          <p14:tracePt t="118038" x="8385175" y="6400800"/>
          <p14:tracePt t="118053" x="8385175" y="6410325"/>
          <p14:tracePt t="118061" x="8394700" y="6410325"/>
          <p14:tracePt t="118076" x="8404225" y="6419850"/>
          <p14:tracePt t="118083" x="8413750" y="6419850"/>
          <p14:tracePt t="118091" x="8421688" y="6419850"/>
          <p14:tracePt t="118098" x="8421688" y="6429375"/>
          <p14:tracePt t="118106" x="8431213" y="6429375"/>
          <p14:tracePt t="118113" x="8440738" y="6437313"/>
          <p14:tracePt t="118122" x="8467725" y="6437313"/>
          <p14:tracePt t="118129" x="8477250" y="6437313"/>
          <p14:tracePt t="118137" x="8486775" y="6446838"/>
          <p14:tracePt t="118145" x="8494713" y="6446838"/>
          <p14:tracePt t="118167" x="8504238" y="6446838"/>
          <p14:tracePt t="118176" x="8513763" y="6446838"/>
          <p14:tracePt t="118182" x="8523288" y="6446838"/>
          <p14:tracePt t="118190" x="8531225" y="6456363"/>
          <p14:tracePt t="118197" x="8540750" y="6456363"/>
          <p14:tracePt t="118205" x="8550275" y="6456363"/>
          <p14:tracePt t="118221" x="8559800" y="6456363"/>
          <p14:tracePt t="118228" x="8577263" y="6456363"/>
          <p14:tracePt t="118235" x="8596313" y="6456363"/>
          <p14:tracePt t="118245" x="8623300" y="6456363"/>
          <p14:tracePt t="118251" x="8642350" y="6446838"/>
          <p14:tracePt t="118260" x="8659813" y="6446838"/>
          <p14:tracePt t="118266" x="8669338" y="6446838"/>
          <p14:tracePt t="118281" x="8678863" y="6437313"/>
          <p14:tracePt t="118289" x="8686800" y="6437313"/>
          <p14:tracePt t="118296" x="8705850" y="6437313"/>
          <p14:tracePt t="118304" x="8705850" y="6429375"/>
          <p14:tracePt t="118311" x="8715375" y="6429375"/>
          <p14:tracePt t="118319" x="8732838" y="6429375"/>
          <p14:tracePt t="118328" x="8742363" y="6419850"/>
          <p14:tracePt t="118334" x="8778875" y="6419850"/>
          <p14:tracePt t="118344" x="8796338" y="6410325"/>
          <p14:tracePt t="118349" x="8815388" y="6410325"/>
          <p14:tracePt t="118357" x="8824913" y="6400800"/>
          <p14:tracePt t="118364" x="8832850" y="6400800"/>
          <p14:tracePt t="118373" x="8832850" y="6392863"/>
          <p14:tracePt t="118379" x="8842375" y="6392863"/>
          <p14:tracePt t="118387" x="8851900" y="6392863"/>
          <p14:tracePt t="118394" x="8861425" y="6383338"/>
          <p14:tracePt t="118403" x="8878888" y="6373813"/>
          <p14:tracePt t="118411" x="8888413" y="6373813"/>
          <p14:tracePt t="118418" x="8897938" y="6373813"/>
          <p14:tracePt t="118427" x="8924925" y="6364288"/>
          <p14:tracePt t="118432" x="8924925" y="6356350"/>
          <p14:tracePt t="118441" x="8934450" y="6356350"/>
          <p14:tracePt t="118447" x="8942388" y="6346825"/>
          <p14:tracePt t="118463" x="8951913" y="6337300"/>
          <p14:tracePt t="118478" x="8961438" y="6337300"/>
          <p14:tracePt t="118486" x="8961438" y="6327775"/>
          <p14:tracePt t="118501" x="8970963" y="6310313"/>
          <p14:tracePt t="118510" x="8978900" y="6310313"/>
          <p14:tracePt t="118516" x="8978900" y="6300788"/>
          <p14:tracePt t="118524" x="8978900" y="6291263"/>
          <p14:tracePt t="118531" x="8988425" y="6283325"/>
          <p14:tracePt t="118546" x="8997950" y="6273800"/>
          <p14:tracePt t="118555" x="9007475" y="6264275"/>
          <p14:tracePt t="118563" x="9015413" y="6254750"/>
          <p14:tracePt t="118570" x="9024938" y="6246813"/>
          <p14:tracePt t="118578" x="9024938" y="6237288"/>
          <p14:tracePt t="118585" x="9034463" y="6218238"/>
          <p14:tracePt t="118594" x="9043988" y="6210300"/>
          <p14:tracePt t="118600" x="9051925" y="6191250"/>
          <p14:tracePt t="118608" x="9051925" y="6181725"/>
          <p14:tracePt t="118615" x="9061450" y="6164263"/>
          <p14:tracePt t="118623" x="9061450" y="6154738"/>
          <p14:tracePt t="118629" x="9070975" y="6154738"/>
          <p14:tracePt t="118645" x="9070975" y="6145213"/>
          <p14:tracePt t="118653" x="9080500" y="6137275"/>
          <p14:tracePt t="118668" x="9080500" y="6127750"/>
          <p14:tracePt t="118684" x="9080500" y="6118225"/>
          <p14:tracePt t="118698" x="9080500" y="6108700"/>
          <p14:tracePt t="118706" x="9080500" y="6100763"/>
          <p14:tracePt t="118713" x="9088438" y="6100763"/>
          <p14:tracePt t="118729" x="9088438" y="6091238"/>
          <p14:tracePt t="118736" x="9088438" y="6081713"/>
          <p14:tracePt t="118752" x="9088438" y="6064250"/>
          <p14:tracePt t="118762" x="9088438" y="6054725"/>
          <p14:tracePt t="118766" x="9088438" y="6045200"/>
          <p14:tracePt t="118776" x="9088438" y="6035675"/>
          <p14:tracePt t="118790" x="9088438" y="6027738"/>
          <p14:tracePt t="118805" x="9080500" y="6018213"/>
          <p14:tracePt t="118820" x="9080500" y="6008688"/>
          <p14:tracePt t="118828" x="9080500" y="5999163"/>
          <p14:tracePt t="118835" x="9070975" y="5991225"/>
          <p14:tracePt t="118851" x="9070975" y="5981700"/>
          <p14:tracePt t="118860" x="9061450" y="5981700"/>
          <p14:tracePt t="118889" x="9051925" y="5981700"/>
          <p14:tracePt t="118895" x="9051925" y="5972175"/>
          <p14:tracePt t="118911" x="9043988" y="5972175"/>
          <p14:tracePt t="118919" x="9043988" y="5962650"/>
          <p14:tracePt t="118933" x="9034463" y="5954713"/>
          <p14:tracePt t="118943" x="9024938" y="5945188"/>
          <p14:tracePt t="118949" x="9015413" y="5935663"/>
          <p14:tracePt t="118957" x="9007475" y="5926138"/>
          <p14:tracePt t="118985" x="8978900" y="5918200"/>
          <p14:tracePt t="118987" x="8970963" y="5908675"/>
          <p14:tracePt t="118994" x="8951913" y="5899150"/>
          <p14:tracePt t="119002" x="8942388" y="5881688"/>
          <p14:tracePt t="119011" x="8934450" y="5881688"/>
          <p14:tracePt t="119017" x="8924925" y="5872163"/>
          <p14:tracePt t="119032" x="8915400" y="5872163"/>
          <p14:tracePt t="119040" x="8905875" y="5862638"/>
          <p14:tracePt t="119055" x="8897938" y="5862638"/>
          <p14:tracePt t="119062" x="8888413" y="5853113"/>
          <p14:tracePt t="119071" x="8878888" y="5853113"/>
          <p14:tracePt t="119078" x="8869363" y="5853113"/>
          <p14:tracePt t="119086" x="8851900" y="5843588"/>
          <p14:tracePt t="119101" x="8842375" y="5843588"/>
          <p14:tracePt t="119110" x="8824913" y="5843588"/>
          <p14:tracePt t="119124" x="8805863" y="5843588"/>
          <p14:tracePt t="119131" x="8796338" y="5843588"/>
          <p14:tracePt t="119139" x="8788400" y="5843588"/>
          <p14:tracePt t="119161" x="8769350" y="5843588"/>
          <p14:tracePt t="119176" x="8759825" y="5843588"/>
          <p14:tracePt t="119184" x="8751888" y="5843588"/>
          <p14:tracePt t="119193" x="8742363" y="5843588"/>
          <p14:tracePt t="119199" x="8723313" y="5835650"/>
          <p14:tracePt t="119207" x="8715375" y="5835650"/>
          <p14:tracePt t="119223" x="8705850" y="5835650"/>
          <p14:tracePt t="119230" x="8696325" y="5835650"/>
          <p14:tracePt t="119245" x="8686800" y="5835650"/>
          <p14:tracePt t="119261" x="8678863" y="5835650"/>
          <p14:tracePt t="119268" x="8669338" y="5835650"/>
          <p14:tracePt t="119291" x="8659813" y="5835650"/>
          <p14:tracePt t="119298" x="8650288" y="5835650"/>
          <p14:tracePt t="119306" x="8642350" y="5835650"/>
          <p14:tracePt t="119313" x="8586788" y="5862638"/>
          <p14:tracePt t="127223" x="8559800" y="5872163"/>
          <p14:tracePt t="127231" x="8540750" y="5881688"/>
          <p14:tracePt t="127238" x="8513763" y="5889625"/>
          <p14:tracePt t="127247" x="8477250" y="5908675"/>
          <p14:tracePt t="127255" x="8458200" y="5918200"/>
          <p14:tracePt t="127262" x="8440738" y="5918200"/>
          <p14:tracePt t="127271" x="8431213" y="5926138"/>
          <p14:tracePt t="127285" x="8421688" y="5926138"/>
          <p14:tracePt t="127375" x="8421688" y="5935663"/>
          <p14:tracePt t="127413" x="8404225" y="5935663"/>
          <p14:tracePt t="127421" x="8404225" y="5945188"/>
          <p14:tracePt t="127627" x="8394700" y="5954713"/>
          <p14:tracePt t="127634" x="8394700" y="5981700"/>
          <p14:tracePt t="127649" x="8385175" y="5999163"/>
          <p14:tracePt t="127656" x="8385175" y="6035675"/>
          <p14:tracePt t="127664" x="8385175" y="6045200"/>
          <p14:tracePt t="127672" x="8377238" y="6081713"/>
          <p14:tracePt t="127680" x="8377238" y="6108700"/>
          <p14:tracePt t="127687" x="8377238" y="6127750"/>
          <p14:tracePt t="127695" x="8377238" y="6164263"/>
          <p14:tracePt t="127703" x="8377238" y="6173788"/>
          <p14:tracePt t="127709" x="8377238" y="6191250"/>
          <p14:tracePt t="127717" x="8377238" y="6200775"/>
          <p14:tracePt t="127724" x="8377238" y="6210300"/>
          <p14:tracePt t="127733" x="8377238" y="6227763"/>
          <p14:tracePt t="127748" x="8377238" y="6237288"/>
          <p14:tracePt t="127755" x="8377238" y="6246813"/>
          <p14:tracePt t="127763" x="8377238" y="6254750"/>
          <p14:tracePt t="127770" x="8377238" y="6264275"/>
          <p14:tracePt t="127778" x="8377238" y="6273800"/>
          <p14:tracePt t="127785" x="8385175" y="6273800"/>
          <p14:tracePt t="127793" x="8385175" y="6283325"/>
          <p14:tracePt t="127808" x="8385175" y="6291263"/>
          <p14:tracePt t="127846" x="8385175" y="6300788"/>
          <p14:tracePt t="127862" x="8394700" y="6310313"/>
          <p14:tracePt t="127870" x="8394700" y="6319838"/>
          <p14:tracePt t="127876" x="8394700" y="6327775"/>
          <p14:tracePt t="127885" x="8394700" y="6337300"/>
          <p14:tracePt t="127905" x="8404225" y="6346825"/>
          <p14:tracePt t="127911" x="8421688" y="6356350"/>
          <p14:tracePt t="127922" x="8421688" y="6364288"/>
          <p14:tracePt t="127945" x="8421688" y="6373813"/>
          <p14:tracePt t="127954" x="8440738" y="6373813"/>
          <p14:tracePt t="127960" x="8450263" y="6383338"/>
          <p14:tracePt t="127968" x="8467725" y="6392863"/>
          <p14:tracePt t="127975" x="8486775" y="6392863"/>
          <p14:tracePt t="127983" x="8504238" y="6400800"/>
          <p14:tracePt t="127990" x="8523288" y="6400800"/>
          <p14:tracePt t="127998" x="8550275" y="6400800"/>
          <p14:tracePt t="128006" x="8567738" y="6400800"/>
          <p14:tracePt t="128014" x="8586788" y="6400800"/>
          <p14:tracePt t="128022" x="8604250" y="6400800"/>
          <p14:tracePt t="128038" x="8623300" y="6400800"/>
          <p14:tracePt t="128043" x="8642350" y="6400800"/>
          <p14:tracePt t="128052" x="8659813" y="6400800"/>
          <p14:tracePt t="128059" x="8705850" y="6400800"/>
          <p14:tracePt t="128067" x="8723313" y="6392863"/>
          <p14:tracePt t="128074" x="8759825" y="6383338"/>
          <p14:tracePt t="128082" x="8778875" y="6373813"/>
          <p14:tracePt t="128090" x="8788400" y="6364288"/>
          <p14:tracePt t="128097" x="8805863" y="6356350"/>
          <p14:tracePt t="128105" x="8815388" y="6346825"/>
          <p14:tracePt t="128111" x="8824913" y="6346825"/>
          <p14:tracePt t="128121" x="8832850" y="6337300"/>
          <p14:tracePt t="128127" x="8832850" y="6327775"/>
          <p14:tracePt t="128134" x="8842375" y="6319838"/>
          <p14:tracePt t="128142" x="8861425" y="6300788"/>
          <p14:tracePt t="128150" x="8878888" y="6273800"/>
          <p14:tracePt t="128157" x="8915400" y="6254750"/>
          <p14:tracePt t="128165" x="8934450" y="6218238"/>
          <p14:tracePt t="128174" x="8951913" y="6200775"/>
          <p14:tracePt t="128180" x="8970963" y="6181725"/>
          <p14:tracePt t="128188" x="8978900" y="6164263"/>
          <p14:tracePt t="128195" x="8988425" y="6145213"/>
          <p14:tracePt t="128203" x="9007475" y="6137275"/>
          <p14:tracePt t="128211" x="9007475" y="6127750"/>
          <p14:tracePt t="128220" x="9015413" y="6118225"/>
          <p14:tracePt t="128233" x="9024938" y="6100763"/>
          <p14:tracePt t="128240" x="9034463" y="6081713"/>
          <p14:tracePt t="128257" x="9034463" y="6064250"/>
          <p14:tracePt t="128264" x="9043988" y="6054725"/>
          <p14:tracePt t="128271" x="9043988" y="6035675"/>
          <p14:tracePt t="128279" x="9043988" y="6018213"/>
          <p14:tracePt t="128287" x="9043988" y="5991225"/>
          <p14:tracePt t="128294" x="9043988" y="5962650"/>
          <p14:tracePt t="128304" x="9034463" y="5889625"/>
          <p14:tracePt t="128309" x="9024938" y="5862638"/>
          <p14:tracePt t="128317" x="9015413" y="5826125"/>
          <p14:tracePt t="128325" x="9007475" y="5807075"/>
          <p14:tracePt t="128333" x="8997950" y="5789613"/>
          <p14:tracePt t="128341" x="8988425" y="5780088"/>
          <p14:tracePt t="128348" x="8988425" y="5770563"/>
          <p14:tracePt t="128355" x="8978900" y="5770563"/>
          <p14:tracePt t="128362" x="8970963" y="5762625"/>
          <p14:tracePt t="128371" x="8961438" y="5753100"/>
          <p14:tracePt t="128377" x="8951913" y="5743575"/>
          <p14:tracePt t="128387" x="8942388" y="5734050"/>
          <p14:tracePt t="128393" x="8942388" y="5726113"/>
          <p14:tracePt t="128401" x="8934450" y="5726113"/>
          <p14:tracePt t="128408" x="8905875" y="5716588"/>
          <p14:tracePt t="128416" x="8897938" y="5707063"/>
          <p14:tracePt t="128423" x="8878888" y="5707063"/>
          <p14:tracePt t="128431" x="8869363" y="5697538"/>
          <p14:tracePt t="128439" x="8861425" y="5697538"/>
          <p14:tracePt t="128454" x="8842375" y="5697538"/>
          <p14:tracePt t="128462" x="8815388" y="5697538"/>
          <p14:tracePt t="128470" x="8796338" y="5697538"/>
          <p14:tracePt t="128476" x="8788400" y="5697538"/>
          <p14:tracePt t="128484" x="8759825" y="5697538"/>
          <p14:tracePt t="128492" x="8751888" y="5697538"/>
          <p14:tracePt t="128500" x="8732838" y="5697538"/>
          <p14:tracePt t="128506" x="8715375" y="5697538"/>
          <p14:tracePt t="128515" x="8705850" y="5697538"/>
          <p14:tracePt t="128522" x="8686800" y="5707063"/>
          <p14:tracePt t="128538" x="8669338" y="5716588"/>
          <p14:tracePt t="128545" x="8650288" y="5726113"/>
          <p14:tracePt t="128554" x="8642350" y="5734050"/>
          <p14:tracePt t="128560" x="8623300" y="5734050"/>
          <p14:tracePt t="128568" x="8613775" y="5734050"/>
          <p14:tracePt t="128575" x="8596313" y="5743575"/>
          <p14:tracePt t="128583" x="8586788" y="5753100"/>
          <p14:tracePt t="128590" x="8586788" y="5762625"/>
          <p14:tracePt t="128598" x="8567738" y="5770563"/>
          <p14:tracePt t="128607" x="8559800" y="5780088"/>
          <p14:tracePt t="128613" x="8550275" y="5789613"/>
          <p14:tracePt t="128621" x="8531225" y="5799138"/>
          <p14:tracePt t="128629" x="8523288" y="5799138"/>
          <p14:tracePt t="128637" x="8513763" y="5807075"/>
          <p14:tracePt t="128644" x="8513763" y="5816600"/>
          <p14:tracePt t="128653" x="8504238" y="5826125"/>
          <p14:tracePt t="128658" x="8494713" y="5835650"/>
          <p14:tracePt t="128666" x="8477250" y="5835650"/>
          <p14:tracePt t="128673" x="8477250" y="5843588"/>
          <p14:tracePt t="128682" x="8458200" y="5853113"/>
          <p14:tracePt t="128690" x="8450263" y="5862638"/>
          <p14:tracePt t="128697" x="8440738" y="5862638"/>
          <p14:tracePt t="128712" x="8431213" y="5872163"/>
          <p14:tracePt t="128727" x="8421688" y="5881688"/>
          <p14:tracePt t="128736" x="8413750" y="5899150"/>
          <p14:tracePt t="128742" x="8404225" y="5918200"/>
          <p14:tracePt t="128750" x="8404225" y="5926138"/>
          <p14:tracePt t="128757" x="8394700" y="5926138"/>
          <p14:tracePt t="128765" x="8394700" y="5935663"/>
          <p14:tracePt t="128811" x="8394700" y="5945188"/>
          <p14:tracePt t="128819" x="8385175" y="5945188"/>
          <p14:tracePt t="128856" x="8385175" y="5954713"/>
          <p14:tracePt t="128864" x="8377238" y="5954713"/>
          <p14:tracePt t="128871" x="8377238" y="5962650"/>
          <p14:tracePt t="128887" x="8377238" y="5972175"/>
          <p14:tracePt t="128904" x="8377238" y="5991225"/>
          <p14:tracePt t="128910" x="8377238" y="5999163"/>
          <p14:tracePt t="128924" x="8377238" y="6008688"/>
          <p14:tracePt t="128932" x="8377238" y="6018213"/>
          <p14:tracePt t="128939" x="8377238" y="6027738"/>
          <p14:tracePt t="128955" x="8377238" y="6035675"/>
          <p14:tracePt t="128963" x="8377238" y="6045200"/>
          <p14:tracePt t="128971" x="8367713" y="6045200"/>
          <p14:tracePt t="128977" x="8367713" y="6054725"/>
          <p14:tracePt t="128993" x="8367713" y="6064250"/>
          <p14:tracePt t="129023" x="8367713" y="6072188"/>
          <p14:tracePt t="129061" x="8367713" y="6081713"/>
          <p14:tracePt t="129093" x="8367713" y="6091238"/>
          <p14:tracePt t="129106" x="8367713" y="6100763"/>
          <p14:tracePt t="129114" x="8367713" y="6108700"/>
          <p14:tracePt t="129131" x="8367713" y="6127750"/>
          <p14:tracePt t="129136" x="8367713" y="6137275"/>
          <p14:tracePt t="129145" x="8367713" y="6145213"/>
          <p14:tracePt t="129153" x="8367713" y="6154738"/>
          <p14:tracePt t="129161" x="8367713" y="6164263"/>
          <p14:tracePt t="129168" x="8367713" y="6173788"/>
          <p14:tracePt t="129190" x="8367713" y="6181725"/>
          <p14:tracePt t="129198" x="8367713" y="6200775"/>
          <p14:tracePt t="129213" x="8367713" y="6210300"/>
          <p14:tracePt t="129221" x="8367713" y="6218238"/>
          <p14:tracePt t="129236" x="8367713" y="6227763"/>
          <p14:tracePt t="129253" x="8367713" y="6254750"/>
          <p14:tracePt t="129259" x="8367713" y="6273800"/>
          <p14:tracePt t="129267" x="8367713" y="6283325"/>
          <p14:tracePt t="129273" x="8367713" y="6291263"/>
          <p14:tracePt t="129281" x="8367713" y="6310313"/>
          <p14:tracePt t="129289" x="8367713" y="6319838"/>
          <p14:tracePt t="129297" x="8367713" y="6327775"/>
          <p14:tracePt t="129334" x="8367713" y="6346825"/>
          <p14:tracePt t="129350" x="8367713" y="6356350"/>
          <p14:tracePt t="129366" x="8367713" y="6364288"/>
          <p14:tracePt t="129372" x="8377238" y="6364288"/>
          <p14:tracePt t="129381" x="8377238" y="6373813"/>
          <p14:tracePt t="129388" x="8385175" y="6383338"/>
          <p14:tracePt t="129395" x="8394700" y="6383338"/>
          <p14:tracePt t="129404" x="8404225" y="6392863"/>
          <p14:tracePt t="129411" x="8413750" y="6400800"/>
          <p14:tracePt t="129420" x="8421688" y="6400800"/>
          <p14:tracePt t="129425" x="8431213" y="6410325"/>
          <p14:tracePt t="129433" x="8440738" y="6419850"/>
          <p14:tracePt t="129441" x="8467725" y="6419850"/>
          <p14:tracePt t="129449" x="8467725" y="6429375"/>
          <p14:tracePt t="129456" x="8486775" y="6429375"/>
          <p14:tracePt t="129464" x="8504238" y="6437313"/>
          <p14:tracePt t="129472" x="8523288" y="6437313"/>
          <p14:tracePt t="129480" x="8540750" y="6446838"/>
          <p14:tracePt t="129487" x="8559800" y="6446838"/>
          <p14:tracePt t="129495" x="8586788" y="6456363"/>
          <p14:tracePt t="129503" x="8604250" y="6456363"/>
          <p14:tracePt t="129510" x="8632825" y="6456363"/>
          <p14:tracePt t="129517" x="8686800" y="6456363"/>
          <p14:tracePt t="129525" x="8742363" y="6456363"/>
          <p14:tracePt t="129533" x="8788400" y="6456363"/>
          <p14:tracePt t="129539" x="8824913" y="6456363"/>
          <p14:tracePt t="129548" x="8842375" y="6456363"/>
          <p14:tracePt t="129555" x="8851900" y="6456363"/>
          <p14:tracePt t="129563" x="8878888" y="6446838"/>
          <p14:tracePt t="129571" x="8888413" y="6437313"/>
          <p14:tracePt t="129579" x="8924925" y="6437313"/>
          <p14:tracePt t="129587" x="8942388" y="6429375"/>
          <p14:tracePt t="129594" x="8961438" y="6419850"/>
          <p14:tracePt t="129601" x="8988425" y="6419850"/>
          <p14:tracePt t="129609" x="8997950" y="6419850"/>
          <p14:tracePt t="129616" x="8997950" y="6410325"/>
          <p14:tracePt t="129623" x="9007475" y="6410325"/>
          <p14:tracePt t="129632" x="9015413" y="6410325"/>
          <p14:tracePt t="129638" x="9024938" y="6400800"/>
          <p14:tracePt t="129647" x="9034463" y="6400800"/>
          <p14:tracePt t="129655" x="9034463" y="6392863"/>
          <p14:tracePt t="129662" x="9034463" y="6383338"/>
          <p14:tracePt t="129670" x="9043988" y="6383338"/>
          <p14:tracePt t="129692" x="9051925" y="6383338"/>
          <p14:tracePt t="129700" x="9051925" y="6373813"/>
          <p14:tracePt t="129707" x="9061450" y="6373813"/>
          <p14:tracePt t="129715" x="9070975" y="6364288"/>
          <p14:tracePt t="129722" x="9070975" y="6356350"/>
          <p14:tracePt t="129731" x="9080500" y="6327775"/>
          <p14:tracePt t="129738" x="9088438" y="6319838"/>
          <p14:tracePt t="129746" x="9097963" y="6300788"/>
          <p14:tracePt t="129753" x="9097963" y="6291263"/>
          <p14:tracePt t="129760" x="9107488" y="6291263"/>
          <p14:tracePt t="129770" x="9107488" y="6273800"/>
          <p14:tracePt t="129776" x="9117013" y="6264275"/>
          <p14:tracePt t="129783" x="9117013" y="6254750"/>
          <p14:tracePt t="129791" x="9134475" y="6246813"/>
          <p14:tracePt t="129799" x="9134475" y="6237288"/>
          <p14:tracePt t="129988" x="9107488" y="6008688"/>
          <p14:tracePt t="129995" x="9097963" y="5991225"/>
          <p14:tracePt t="130004" x="9097963" y="5981700"/>
          <p14:tracePt t="130019" x="9088438" y="5972175"/>
          <p14:tracePt t="130027" x="9080500" y="5962650"/>
          <p14:tracePt t="130035" x="9070975" y="5954713"/>
          <p14:tracePt t="130042" x="9051925" y="5945188"/>
          <p14:tracePt t="130049" x="9034463" y="5926138"/>
          <p14:tracePt t="130056" x="9015413" y="5908675"/>
          <p14:tracePt t="130064" x="8997950" y="5889625"/>
          <p14:tracePt t="130073" x="8961438" y="5872163"/>
          <p14:tracePt t="130079" x="8942388" y="5862638"/>
          <p14:tracePt t="130087" x="8934450" y="5862638"/>
          <p14:tracePt t="130095" x="8924925" y="5853113"/>
          <p14:tracePt t="130103" x="8915400" y="5843588"/>
          <p14:tracePt t="130110" x="8905875" y="5843588"/>
          <p14:tracePt t="130119" x="8897938" y="5835650"/>
          <p14:tracePt t="130125" x="8878888" y="5835650"/>
          <p14:tracePt t="130133" x="8869363" y="5826125"/>
          <p14:tracePt t="130140" x="8851900" y="5826125"/>
          <p14:tracePt t="130148" x="8832850" y="5816600"/>
          <p14:tracePt t="130156" x="8805863" y="5816600"/>
          <p14:tracePt t="130163" x="8788400" y="5807075"/>
          <p14:tracePt t="130171" x="8769350" y="5807075"/>
          <p14:tracePt t="130178" x="8751888" y="5807075"/>
          <p14:tracePt t="130187" x="8732838" y="5807075"/>
          <p14:tracePt t="130203" x="8715375" y="5807075"/>
          <p14:tracePt t="130209" x="8696325" y="5807075"/>
          <p14:tracePt t="130216" x="8669338" y="5807075"/>
          <p14:tracePt t="130224" x="8650288" y="5807075"/>
          <p14:tracePt t="130232" x="8632825" y="5807075"/>
          <p14:tracePt t="130238" x="8586788" y="5807075"/>
          <p14:tracePt t="130247" x="8559800" y="5816600"/>
          <p14:tracePt t="130255" x="8540750" y="5826125"/>
          <p14:tracePt t="130262" x="8531225" y="5826125"/>
          <p14:tracePt t="130270" x="8513763" y="5835650"/>
          <p14:tracePt t="130277" x="8494713" y="5835650"/>
          <p14:tracePt t="130293" x="8467725" y="5843588"/>
          <p14:tracePt t="130300" x="8458200" y="5843588"/>
          <p14:tracePt t="130307" x="8440738" y="5843588"/>
          <p14:tracePt t="130315" x="8421688" y="5862638"/>
          <p14:tracePt t="130322" x="8404225" y="5872163"/>
          <p14:tracePt t="130331" x="8385175" y="5889625"/>
          <p14:tracePt t="130339" x="8367713" y="5918200"/>
          <p14:tracePt t="130345" x="8348663" y="5926138"/>
          <p14:tracePt t="130354" x="8340725" y="5935663"/>
          <p14:tracePt t="130361" x="8331200" y="5945188"/>
          <p14:tracePt t="130370" x="8312150" y="5954713"/>
          <p14:tracePt t="130376" x="8304213" y="5954713"/>
          <p14:tracePt t="130384" x="8294688" y="5962650"/>
          <p14:tracePt t="130391" x="8285163" y="5981700"/>
          <p14:tracePt t="130399" x="8275638" y="5999163"/>
          <p14:tracePt t="130406" x="8267700" y="6018213"/>
          <p14:tracePt t="130414" x="8258175" y="6035675"/>
          <p14:tracePt t="130422" x="8248650" y="6081713"/>
          <p14:tracePt t="130429" x="8239125" y="6100763"/>
          <p14:tracePt t="130436" x="8239125" y="6118225"/>
          <p14:tracePt t="130445" x="8231188" y="6127750"/>
          <p14:tracePt t="130453" x="8231188" y="6145213"/>
          <p14:tracePt t="130469" x="8231188" y="6164263"/>
          <p14:tracePt t="130475" x="8221663" y="6173788"/>
          <p14:tracePt t="130482" x="8221663" y="6181725"/>
          <p14:tracePt t="130490" x="8221663" y="6191250"/>
          <p14:tracePt t="130513" x="8212138" y="6200775"/>
          <p14:tracePt t="130535" x="8212138" y="6218238"/>
          <p14:tracePt t="130552" x="8212138" y="6227763"/>
          <p14:tracePt t="130566" x="8212138" y="6237288"/>
          <p14:tracePt t="130582" x="8212138" y="6246813"/>
          <p14:tracePt t="130588" x="8212138" y="6254750"/>
          <p14:tracePt t="130597" x="8212138" y="6264275"/>
          <p14:tracePt t="130627" x="8212138" y="6273800"/>
          <p14:tracePt t="130642" x="8212138" y="6283325"/>
          <p14:tracePt t="130650" x="8221663" y="6291263"/>
          <p14:tracePt t="130657" x="8221663" y="6300788"/>
          <p14:tracePt t="130665" x="8221663" y="6310313"/>
          <p14:tracePt t="130681" x="8231188" y="6327775"/>
          <p14:tracePt t="130695" x="8248650" y="6346825"/>
          <p14:tracePt t="130703" x="8248650" y="6364288"/>
          <p14:tracePt t="130711" x="8258175" y="6373813"/>
          <p14:tracePt t="130725" x="8267700" y="6373813"/>
          <p14:tracePt t="130734" x="8267700" y="6383338"/>
          <p14:tracePt t="130749" x="8275638" y="6392863"/>
          <p14:tracePt t="130755" x="8285163" y="6400800"/>
          <p14:tracePt t="130779" x="8294688" y="6410325"/>
          <p14:tracePt t="130794" x="8312150" y="6419850"/>
          <p14:tracePt t="130809" x="8321675" y="6429375"/>
          <p14:tracePt t="130824" x="8331200" y="6429375"/>
          <p14:tracePt t="130832" x="8331200" y="6437313"/>
          <p14:tracePt t="130839" x="8340725" y="6437313"/>
          <p14:tracePt t="130854" x="8348663" y="6446838"/>
          <p14:tracePt t="130870" x="8358188" y="6446838"/>
          <p14:tracePt t="130878" x="8358188" y="6456363"/>
          <p14:tracePt t="130887" x="8367713" y="6456363"/>
          <p14:tracePt t="130902" x="8377238" y="6456363"/>
          <p14:tracePt t="130915" x="8385175" y="6465888"/>
          <p14:tracePt t="130923" x="8394700" y="6465888"/>
          <p14:tracePt t="130938" x="8404225" y="6465888"/>
          <p14:tracePt t="130953" x="8413750" y="6465888"/>
          <p14:tracePt t="130962" x="8421688" y="6465888"/>
          <p14:tracePt t="130970" x="8431213" y="6465888"/>
          <p14:tracePt t="130976" x="8440738" y="6465888"/>
          <p14:tracePt t="130986" x="8458200" y="6465888"/>
          <p14:tracePt t="130991" x="8458200" y="6473825"/>
          <p14:tracePt t="130999" x="8477250" y="6473825"/>
          <p14:tracePt t="131006" x="8486775" y="6473825"/>
          <p14:tracePt t="131014" x="8494713" y="6473825"/>
          <p14:tracePt t="131021" x="8513763" y="6473825"/>
          <p14:tracePt t="131030" x="8531225" y="6473825"/>
          <p14:tracePt t="131037" x="8540750" y="6473825"/>
          <p14:tracePt t="131045" x="8559800" y="6473825"/>
          <p14:tracePt t="131053" x="8577263" y="6473825"/>
          <p14:tracePt t="131060" x="8596313" y="6473825"/>
          <p14:tracePt t="131069" x="8613775" y="6473825"/>
          <p14:tracePt t="131075" x="8613775" y="6465888"/>
          <p14:tracePt t="131083" x="8632825" y="6465888"/>
          <p14:tracePt t="131090" x="8650288" y="6456363"/>
          <p14:tracePt t="131098" x="8669338" y="6446838"/>
          <p14:tracePt t="131105" x="8686800" y="6446838"/>
          <p14:tracePt t="131114" x="8705850" y="6437313"/>
          <p14:tracePt t="131121" x="8715375" y="6437313"/>
          <p14:tracePt t="131129" x="8723313" y="6437313"/>
          <p14:tracePt t="131136" x="8742363" y="6429375"/>
          <p14:tracePt t="131143" x="8769350" y="6419850"/>
          <p14:tracePt t="131153" x="8778875" y="6410325"/>
          <p14:tracePt t="131159" x="8788400" y="6410325"/>
          <p14:tracePt t="131166" x="8796338" y="6410325"/>
          <p14:tracePt t="131174" x="8805863" y="6410325"/>
          <p14:tracePt t="131182" x="8805863" y="6400800"/>
          <p14:tracePt t="131188" x="8815388" y="6392863"/>
          <p14:tracePt t="131204" x="8824913" y="6392863"/>
          <p14:tracePt t="131212" x="8824913" y="6383338"/>
          <p14:tracePt t="131257" x="8832850" y="6373813"/>
          <p14:tracePt t="131281" x="8842375" y="6364288"/>
          <p14:tracePt t="131287" x="8842375" y="6346825"/>
          <p14:tracePt t="131295" x="8851900" y="6346825"/>
          <p14:tracePt t="131303" x="8851900" y="6337300"/>
          <p14:tracePt t="131311" x="8861425" y="6327775"/>
          <p14:tracePt t="131319" x="8861425" y="6319838"/>
          <p14:tracePt t="131326" x="8861425" y="6310313"/>
          <p14:tracePt t="131335" x="8861425" y="6291263"/>
          <p14:tracePt t="131341" x="8869363" y="6291263"/>
          <p14:tracePt t="131349" x="8878888" y="6283325"/>
          <p14:tracePt t="131356" x="8878888" y="6264275"/>
          <p14:tracePt t="131364" x="8878888" y="6254750"/>
          <p14:tracePt t="131371" x="8888413" y="6246813"/>
          <p14:tracePt t="131386" x="8888413" y="6237288"/>
          <p14:tracePt t="131394" x="8888413" y="6227763"/>
          <p14:tracePt t="131403" x="8888413" y="6210300"/>
          <p14:tracePt t="131409" x="8888413" y="6200775"/>
          <p14:tracePt t="131418" x="8888413" y="6181725"/>
          <p14:tracePt t="131424" x="8888413" y="6164263"/>
          <p14:tracePt t="131433" x="8888413" y="6145213"/>
          <p14:tracePt t="131440" x="8888413" y="6127750"/>
          <p14:tracePt t="131448" x="8888413" y="6108700"/>
          <p14:tracePt t="131454" x="8888413" y="6072188"/>
          <p14:tracePt t="131463" x="8888413" y="6027738"/>
          <p14:tracePt t="131470" x="8888413" y="5999163"/>
          <p14:tracePt t="131478" x="8878888" y="5972175"/>
          <p14:tracePt t="131486" x="8878888" y="5935663"/>
          <p14:tracePt t="131493" x="8869363" y="5908675"/>
          <p14:tracePt t="131501" x="8869363" y="5889625"/>
          <p14:tracePt t="131508" x="8869363" y="5881688"/>
          <p14:tracePt t="131515" x="8861425" y="5872163"/>
          <p14:tracePt t="131523" x="8861425" y="5862638"/>
          <p14:tracePt t="131562" x="8851900" y="5853113"/>
          <p14:tracePt t="131569" x="8842375" y="5853113"/>
          <p14:tracePt t="131576" x="8832850" y="5843588"/>
          <p14:tracePt t="131585" x="8815388" y="5835650"/>
          <p14:tracePt t="131592" x="8796338" y="5835650"/>
          <p14:tracePt t="131599" x="8778875" y="5826125"/>
          <p14:tracePt t="131607" x="8742363" y="5826125"/>
          <p14:tracePt t="131615" x="8715375" y="5826125"/>
          <p14:tracePt t="131622" x="8678863" y="5826125"/>
          <p14:tracePt t="131630" x="8642350" y="5826125"/>
          <p14:tracePt t="131637" x="8596313" y="5835650"/>
          <p14:tracePt t="131646" x="8550275" y="5862638"/>
          <p14:tracePt t="131653" x="8523288" y="5872163"/>
          <p14:tracePt t="131660" x="8494713" y="5889625"/>
          <p14:tracePt t="131669" x="8458200" y="5908675"/>
          <p14:tracePt t="131675" x="8440738" y="5918200"/>
          <p14:tracePt t="131685" x="8413750" y="5926138"/>
          <p14:tracePt t="131691" x="8367713" y="5962650"/>
          <p14:tracePt t="131699" x="8321675" y="5991225"/>
          <p14:tracePt t="131705" x="8275638" y="6027738"/>
          <p14:tracePt t="131713" x="8239125" y="6045200"/>
          <p14:tracePt t="131721" x="8212138" y="6091238"/>
          <p14:tracePt t="131729" x="8166100" y="6108700"/>
          <p14:tracePt t="131736" x="8129588" y="6118225"/>
          <p14:tracePt t="131744" x="8121650" y="6137275"/>
          <p14:tracePt t="131751" x="8102600" y="6145213"/>
          <p14:tracePt t="131759" x="8102600" y="6154738"/>
          <p14:tracePt t="131768" x="8093075" y="6164263"/>
          <p14:tracePt t="131789" x="8085138" y="6164263"/>
          <p14:tracePt t="131819" x="8085138" y="6173788"/>
          <p14:tracePt t="131843" x="8075613" y="6181725"/>
          <p14:tracePt t="131851" x="8066088" y="6191250"/>
          <p14:tracePt t="131858" x="8066088" y="6200775"/>
          <p14:tracePt t="131873" x="8056563" y="6210300"/>
          <p14:tracePt t="131882" x="8056563" y="6218238"/>
          <p14:tracePt t="131894" x="8056563" y="6227763"/>
          <p14:tracePt t="131895" x="8047038" y="6254750"/>
          <p14:tracePt t="131904" x="8047038" y="6273800"/>
          <p14:tracePt t="131911" x="8039100" y="6283325"/>
          <p14:tracePt t="131919" x="8039100" y="6291263"/>
          <p14:tracePt t="131926" x="8039100" y="6300788"/>
          <p14:tracePt t="131935" x="8039100" y="6319838"/>
          <p14:tracePt t="131942" x="8039100" y="6337300"/>
          <p14:tracePt t="131950" x="8039100" y="6356350"/>
          <p14:tracePt t="131957" x="8039100" y="6373813"/>
          <p14:tracePt t="131964" x="8039100" y="6383338"/>
          <p14:tracePt t="131971" x="8039100" y="6400800"/>
          <p14:tracePt t="131980" x="8039100" y="6410325"/>
          <p14:tracePt t="131987" x="8039100" y="6419850"/>
          <p14:tracePt t="131994" x="8039100" y="6429375"/>
          <p14:tracePt t="132003" x="8039100" y="6437313"/>
          <p14:tracePt t="132018" x="8039100" y="6446838"/>
          <p14:tracePt t="132032" x="8039100" y="6456363"/>
          <p14:tracePt t="132048" x="8039100" y="6465888"/>
          <p14:tracePt t="132055" x="8047038" y="6465888"/>
          <p14:tracePt t="132063" x="8056563" y="6483350"/>
          <p14:tracePt t="132070" x="8066088" y="6492875"/>
          <p14:tracePt t="132078" x="8066088" y="6502400"/>
          <p14:tracePt t="132085" x="8075613" y="6510338"/>
          <p14:tracePt t="132122" x="8085138" y="6519863"/>
          <p14:tracePt t="132138" x="8085138" y="6529388"/>
          <p14:tracePt t="132168" x="8093075" y="6538913"/>
          <p14:tracePt t="132175" x="8102600" y="6538913"/>
          <p14:tracePt t="132183" x="8112125" y="6546850"/>
          <p14:tracePt t="132190" x="8121650" y="6556375"/>
          <p14:tracePt t="132198" x="8129588" y="6556375"/>
          <p14:tracePt t="132206" x="8129588" y="6565900"/>
          <p14:tracePt t="132213" x="8139113" y="6565900"/>
          <p14:tracePt t="132221" x="8148638" y="6565900"/>
          <p14:tracePt t="132228" x="8158163" y="6575425"/>
          <p14:tracePt t="132236" x="8166100" y="6575425"/>
          <p14:tracePt t="132244" x="8175625" y="6575425"/>
          <p14:tracePt t="132252" x="8185150" y="6583363"/>
          <p14:tracePt t="132259" x="8194675" y="6583363"/>
          <p14:tracePt t="132267" x="8212138" y="6583363"/>
          <p14:tracePt t="132274" x="8212138" y="6592888"/>
          <p14:tracePt t="132281" x="8231188" y="6592888"/>
          <p14:tracePt t="132289" x="8248650" y="6592888"/>
          <p14:tracePt t="132297" x="8258175" y="6592888"/>
          <p14:tracePt t="132304" x="8275638" y="6592888"/>
          <p14:tracePt t="132312" x="8285163" y="6592888"/>
          <p14:tracePt t="132320" x="8294688" y="6592888"/>
          <p14:tracePt t="132328" x="8304213" y="6592888"/>
          <p14:tracePt t="132343" x="8321675" y="6592888"/>
          <p14:tracePt t="132351" x="8331200" y="6592888"/>
          <p14:tracePt t="132358" x="8340725" y="6592888"/>
          <p14:tracePt t="132365" x="8348663" y="6592888"/>
          <p14:tracePt t="132373" x="8367713" y="6592888"/>
          <p14:tracePt t="132380" x="8377238" y="6592888"/>
          <p14:tracePt t="132388" x="8385175" y="6592888"/>
          <p14:tracePt t="132396" x="8404225" y="6592888"/>
          <p14:tracePt t="132403" x="8413750" y="6592888"/>
          <p14:tracePt t="132411" x="8421688" y="6592888"/>
          <p14:tracePt t="132419" x="8431213" y="6583363"/>
          <p14:tracePt t="132426" x="8440738" y="6583363"/>
          <p14:tracePt t="132434" x="8450263" y="6583363"/>
          <p14:tracePt t="132441" x="8458200" y="6583363"/>
          <p14:tracePt t="132449" x="8458200" y="6575425"/>
          <p14:tracePt t="132457" x="8467725" y="6575425"/>
          <p14:tracePt t="132464" x="8477250" y="6575425"/>
          <p14:tracePt t="132472" x="8486775" y="6565900"/>
          <p14:tracePt t="132479" x="8494713" y="6565900"/>
          <p14:tracePt t="132487" x="8504238" y="6565900"/>
          <p14:tracePt t="132494" x="8513763" y="6565900"/>
          <p14:tracePt t="132502" x="8513763" y="6556375"/>
          <p14:tracePt t="132510" x="8531225" y="6556375"/>
          <p14:tracePt t="132518" x="8550275" y="6546850"/>
          <p14:tracePt t="132525" x="8559800" y="6546850"/>
          <p14:tracePt t="132533" x="8567738" y="6529388"/>
          <p14:tracePt t="132540" x="8586788" y="6529388"/>
          <p14:tracePt t="132555" x="8604250" y="6519863"/>
          <p14:tracePt t="132563" x="8613775" y="6519863"/>
          <p14:tracePt t="132578" x="8613775" y="6510338"/>
          <p14:tracePt t="132586" x="8623300" y="6510338"/>
          <p14:tracePt t="132593" x="8632825" y="6502400"/>
          <p14:tracePt t="132609" x="8642350" y="6492875"/>
          <p14:tracePt t="132617" x="8642350" y="6483350"/>
          <p14:tracePt t="132624" x="8650288" y="6473825"/>
          <p14:tracePt t="132631" x="8659813" y="6465888"/>
          <p14:tracePt t="132639" x="8669338" y="6446838"/>
          <p14:tracePt t="132646" x="8678863" y="6446838"/>
          <p14:tracePt t="132654" x="8686800" y="6429375"/>
          <p14:tracePt t="132662" x="8686800" y="6410325"/>
          <p14:tracePt t="132669" x="8696325" y="6373813"/>
          <p14:tracePt t="132677" x="8705850" y="6373813"/>
          <p14:tracePt t="132685" x="8705850" y="6356350"/>
          <p14:tracePt t="132692" x="8715375" y="6337300"/>
          <p14:tracePt t="132700" x="8715375" y="6327775"/>
          <p14:tracePt t="132708" x="8723313" y="6319838"/>
          <p14:tracePt t="132715" x="8723313" y="6310313"/>
          <p14:tracePt t="132722" x="8723313" y="6300788"/>
          <p14:tracePt t="132730" x="8723313" y="6291263"/>
          <p14:tracePt t="132738" x="8723313" y="6283325"/>
          <p14:tracePt t="132745" x="8723313" y="6273800"/>
          <p14:tracePt t="132761" x="8732838" y="6264275"/>
          <p14:tracePt t="132776" x="8732838" y="6254750"/>
          <p14:tracePt t="132784" x="8732838" y="6246813"/>
          <p14:tracePt t="132806" x="8732838" y="6227763"/>
          <p14:tracePt t="132836" x="8732838" y="6218238"/>
          <p14:tracePt t="132852" x="8732838" y="6210300"/>
          <p14:tracePt t="132859" x="8732838" y="6200775"/>
          <p14:tracePt t="132867" x="8732838" y="6191250"/>
          <p14:tracePt t="132882" x="8732838" y="6181725"/>
          <p14:tracePt t="132905" x="8732838" y="6173788"/>
          <p14:tracePt t="132945" x="8723313" y="6173788"/>
          <p14:tracePt t="132959" x="8715375" y="6164263"/>
          <p14:tracePt t="132967" x="8705850" y="6164263"/>
          <p14:tracePt t="132975" x="8696325" y="6154738"/>
          <p14:tracePt t="132984" x="8686800" y="6154738"/>
          <p14:tracePt t="132990" x="8669338" y="6145213"/>
          <p14:tracePt t="133005" x="8659813" y="6137275"/>
          <p14:tracePt t="133019" x="8650288" y="6137275"/>
          <p14:tracePt t="133036" x="8632825" y="6127750"/>
          <p14:tracePt t="133058" x="8623300" y="6127750"/>
          <p14:tracePt t="133065" x="8613775" y="6127750"/>
          <p14:tracePt t="133072" x="8613775" y="6118225"/>
          <p14:tracePt t="133088" x="8596313" y="6118225"/>
          <p14:tracePt t="133103" x="8586788" y="6118225"/>
          <p14:tracePt t="133111" x="8577263" y="6108700"/>
          <p14:tracePt t="133118" x="8567738" y="6108700"/>
          <p14:tracePt t="133126" x="8559800" y="6108700"/>
          <p14:tracePt t="133141" x="8550275" y="6108700"/>
          <p14:tracePt t="133151" x="8540750" y="6108700"/>
          <p14:tracePt t="133170" x="8531225" y="6108700"/>
          <p14:tracePt t="133179" x="8523288" y="6108700"/>
          <p14:tracePt t="133186" x="8513763" y="6108700"/>
          <p14:tracePt t="136211" x="8513763" y="6118225"/>
          <p14:tracePt t="136226" x="8513763" y="6127750"/>
          <p14:tracePt t="136249" x="8513763" y="6137275"/>
          <p14:tracePt t="136317" x="8513763" y="6145213"/>
          <p14:tracePt t="136348" x="8513763" y="6164263"/>
          <p14:tracePt t="136424" x="8513763" y="6173788"/>
          <p14:tracePt t="136462" x="8513763" y="6181725"/>
          <p14:tracePt t="136477" x="8513763" y="6191250"/>
          <p14:tracePt t="136492" x="8523288" y="6191250"/>
          <p14:tracePt t="136507" x="8523288" y="6200775"/>
          <p14:tracePt t="136748" x="8531225" y="6218238"/>
          <p14:tracePt t="136755" x="8531225" y="6227763"/>
          <p14:tracePt t="136764" x="8540750" y="6227763"/>
          <p14:tracePt t="136771" x="8540750" y="6237288"/>
          <p14:tracePt t="136816" x="8540750" y="6246813"/>
          <p14:tracePt t="137660" x="8540750" y="6254750"/>
          <p14:tracePt t="137691" x="8540750" y="6264275"/>
          <p14:tracePt t="137698" x="8540750" y="6273800"/>
          <p14:tracePt t="137721" x="8540750" y="6283325"/>
          <p14:tracePt t="137774" x="8550275" y="6291263"/>
          <p14:tracePt t="137789" x="8550275" y="6300788"/>
          <p14:tracePt t="137797" x="8559800" y="6319838"/>
          <p14:tracePt t="137804" x="8559800" y="6327775"/>
          <p14:tracePt t="137812" x="8559800" y="6337300"/>
          <p14:tracePt t="137819" x="8567738" y="6356350"/>
          <p14:tracePt t="137827" x="8577263" y="6364288"/>
          <p14:tracePt t="137834" x="8577263" y="6373813"/>
          <p14:tracePt t="137843" x="8586788" y="6373813"/>
          <p14:tracePt t="137851" x="8586788" y="6383338"/>
          <p14:tracePt t="137866" x="8586788" y="6392863"/>
          <p14:tracePt t="137898" x="8604250" y="6400800"/>
          <p14:tracePt t="137911" x="8604250" y="6410325"/>
          <p14:tracePt t="137926" x="8613775" y="6419850"/>
          <p14:tracePt t="137949" x="8613775" y="6429375"/>
          <p14:tracePt t="179015" x="8613775" y="6419850"/>
          <p14:tracePt t="179023" x="8604250" y="6410325"/>
          <p14:tracePt t="179030" x="8596313" y="6400800"/>
          <p14:tracePt t="179038" x="8596313" y="6392863"/>
          <p14:tracePt t="179045" x="8586788" y="6383338"/>
          <p14:tracePt t="179054" x="8577263" y="6383338"/>
          <p14:tracePt t="179060" x="8567738" y="6383338"/>
          <p14:tracePt t="179068" x="8559800" y="6373813"/>
          <p14:tracePt t="179075" x="8540750" y="6373813"/>
          <p14:tracePt t="179083" x="8523288" y="6364288"/>
          <p14:tracePt t="179091" x="8513763" y="6364288"/>
          <p14:tracePt t="179099" x="8494713" y="6364288"/>
          <p14:tracePt t="179106" x="8450263" y="6364288"/>
          <p14:tracePt t="179114" x="8440738" y="6364288"/>
          <p14:tracePt t="179122" x="8377238" y="6364288"/>
          <p14:tracePt t="179128" x="8331200" y="6383338"/>
          <p14:tracePt t="179138" x="8275638" y="6400800"/>
          <p14:tracePt t="179144" x="8248650" y="6400800"/>
          <p14:tracePt t="179152" x="8231188" y="6410325"/>
          <p14:tracePt t="179159" x="8194675" y="6419850"/>
          <p14:tracePt t="179167" x="8175625" y="6419850"/>
          <p14:tracePt t="179174" x="8158163" y="6419850"/>
          <p14:tracePt t="179183" x="8148638" y="6419850"/>
          <p14:tracePt t="179191" x="8129588" y="6419850"/>
          <p14:tracePt t="179198" x="8093075" y="6419850"/>
          <p14:tracePt t="179213" x="8085138" y="6419850"/>
          <p14:tracePt t="179222" x="8075613" y="6410325"/>
          <p14:tracePt t="179235" x="8066088" y="6410325"/>
          <p14:tracePt t="179342" x="8066088" y="6400800"/>
          <p14:tracePt t="179350" x="8085138" y="6383338"/>
          <p14:tracePt t="179356" x="8093075" y="6373813"/>
          <p14:tracePt t="179364" x="8129588" y="6356350"/>
          <p14:tracePt t="179373" x="8158163" y="6346825"/>
          <p14:tracePt t="179380" x="8202613" y="6327775"/>
          <p14:tracePt t="179389" x="8231188" y="6310313"/>
          <p14:tracePt t="179395" x="8258175" y="6300788"/>
          <p14:tracePt t="179403" x="8321675" y="6273800"/>
          <p14:tracePt t="179410" x="8367713" y="6254750"/>
          <p14:tracePt t="179418" x="8385175" y="6246813"/>
          <p14:tracePt t="179425" x="8413750" y="6227763"/>
          <p14:tracePt t="179433" x="8440738" y="6218238"/>
          <p14:tracePt t="179441" x="8458200" y="6210300"/>
          <p14:tracePt t="179448" x="8486775" y="6210300"/>
          <p14:tracePt t="179456" x="8513763" y="6200775"/>
          <p14:tracePt t="179464" x="8513763" y="6191250"/>
          <p14:tracePt t="179473" x="8531225" y="6181725"/>
          <p14:tracePt t="179479" x="8550275" y="6173788"/>
          <p14:tracePt t="179486" x="8559800" y="6164263"/>
          <p14:tracePt t="179494" x="8567738" y="6164263"/>
          <p14:tracePt t="179502" x="8586788" y="6154738"/>
          <p14:tracePt t="179509" x="8596313" y="6145213"/>
          <p14:tracePt t="179516" x="8623300" y="6137275"/>
          <p14:tracePt t="179524" x="8650288" y="6108700"/>
          <p14:tracePt t="179532" x="8678863" y="6100763"/>
          <p14:tracePt t="179540" x="8715375" y="6081713"/>
          <p14:tracePt t="179547" x="8742363" y="6054725"/>
          <p14:tracePt t="179556" x="8769350" y="6045200"/>
          <p14:tracePt t="179563" x="8796338" y="6035675"/>
          <p14:tracePt t="179570" x="8796338" y="6027738"/>
          <p14:tracePt t="179578" x="8824913" y="6027738"/>
          <p14:tracePt t="179586" x="8832850" y="6027738"/>
          <p14:tracePt t="179592" x="8842375" y="6027738"/>
          <p14:tracePt t="179601" x="8851900" y="6027738"/>
          <p14:tracePt t="179607" x="8861425" y="6018213"/>
          <p14:tracePt t="179616" x="8869363" y="6018213"/>
          <p14:tracePt t="179631" x="8878888" y="6018213"/>
          <p14:tracePt t="179639" x="8888413" y="6008688"/>
          <p14:tracePt t="179655" x="8897938" y="6008688"/>
          <p14:tracePt t="179668" x="8905875" y="6008688"/>
          <p14:tracePt t="179684" x="8905875" y="5999163"/>
          <p14:tracePt t="179691" x="8915400" y="5999163"/>
          <p14:tracePt t="179715" x="8915400" y="5991225"/>
          <p14:tracePt t="179738" x="8915400" y="5981700"/>
          <p14:tracePt t="179752" x="8915400" y="5972175"/>
          <p14:tracePt t="179760" x="8915400" y="5945188"/>
          <p14:tracePt t="179767" x="8897938" y="5926138"/>
          <p14:tracePt t="179775" x="8851900" y="5899150"/>
          <p14:tracePt t="179783" x="8805863" y="5862638"/>
          <p14:tracePt t="179791" x="8759825" y="5853113"/>
          <p14:tracePt t="179798" x="8715375" y="5843588"/>
          <p14:tracePt t="179806" x="8686800" y="5835650"/>
          <p14:tracePt t="179813" x="8632825" y="5826125"/>
          <p14:tracePt t="179822" x="8586788" y="5826125"/>
          <p14:tracePt t="179829" x="8550275" y="5826125"/>
          <p14:tracePt t="179836" x="8504238" y="5826125"/>
          <p14:tracePt t="179843" x="8477250" y="5826125"/>
          <p14:tracePt t="179851" x="8431213" y="5835650"/>
          <p14:tracePt t="179858" x="8377238" y="5843588"/>
          <p14:tracePt t="179866" x="8358188" y="5853113"/>
          <p14:tracePt t="179875" x="8340725" y="5853113"/>
          <p14:tracePt t="179882" x="8321675" y="5862638"/>
          <p14:tracePt t="179889" x="8312150" y="5862638"/>
          <p14:tracePt t="179905" x="8294688" y="5872163"/>
          <p14:tracePt t="179920" x="8285163" y="5872163"/>
          <p14:tracePt t="179927" x="8285163" y="5881688"/>
          <p14:tracePt t="179942" x="8275638" y="5881688"/>
          <p14:tracePt t="179950" x="8275638" y="5889625"/>
          <p14:tracePt t="179957" x="8267700" y="5889625"/>
          <p14:tracePt t="179966" x="8267700" y="5899150"/>
          <p14:tracePt t="179973" x="8258175" y="5899150"/>
          <p14:tracePt t="179981" x="8239125" y="5908675"/>
          <p14:tracePt t="179995" x="8231188" y="5908675"/>
          <p14:tracePt t="180011" x="8221663" y="5918200"/>
          <p14:tracePt t="180018" x="8221663" y="5935663"/>
          <p14:tracePt t="180026" x="8221663" y="5945188"/>
          <p14:tracePt t="180034" x="8212138" y="5962650"/>
          <p14:tracePt t="180041" x="8212138" y="5981700"/>
          <p14:tracePt t="180049" x="8202613" y="5991225"/>
          <p14:tracePt t="180056" x="8202613" y="5999163"/>
          <p14:tracePt t="180064" x="8202613" y="6008688"/>
          <p14:tracePt t="180073" x="8202613" y="6018213"/>
          <p14:tracePt t="180079" x="8202613" y="6035675"/>
          <p14:tracePt t="180088" x="8202613" y="6045200"/>
          <p14:tracePt t="180094" x="8202613" y="6064250"/>
          <p14:tracePt t="180102" x="8202613" y="6091238"/>
          <p14:tracePt t="180109" x="8202613" y="6108700"/>
          <p14:tracePt t="180118" x="8212138" y="6137275"/>
          <p14:tracePt t="180124" x="8212138" y="6145213"/>
          <p14:tracePt t="180133" x="8221663" y="6164263"/>
          <p14:tracePt t="180140" x="8231188" y="6181725"/>
          <p14:tracePt t="180148" x="8231188" y="6191250"/>
          <p14:tracePt t="180156" x="8239125" y="6210300"/>
          <p14:tracePt t="180163" x="8258175" y="6218238"/>
          <p14:tracePt t="180170" x="8258175" y="6237288"/>
          <p14:tracePt t="180178" x="8267700" y="6254750"/>
          <p14:tracePt t="180185" x="8275638" y="6273800"/>
          <p14:tracePt t="180193" x="8275638" y="6283325"/>
          <p14:tracePt t="180201" x="8285163" y="6291263"/>
          <p14:tracePt t="180208" x="8294688" y="6300788"/>
          <p14:tracePt t="180216" x="8304213" y="6319838"/>
          <p14:tracePt t="180224" x="8312150" y="6337300"/>
          <p14:tracePt t="180231" x="8321675" y="6346825"/>
          <p14:tracePt t="180239" x="8321675" y="6356350"/>
          <p14:tracePt t="180246" x="8331200" y="6373813"/>
          <p14:tracePt t="180255" x="8348663" y="6392863"/>
          <p14:tracePt t="180262" x="8358188" y="6419850"/>
          <p14:tracePt t="180269" x="8367713" y="6429375"/>
          <p14:tracePt t="180276" x="8367713" y="6437313"/>
          <p14:tracePt t="180291" x="8367713" y="6446838"/>
          <p14:tracePt t="180300" x="8377238" y="6456363"/>
          <p14:tracePt t="180307" x="8385175" y="6465888"/>
          <p14:tracePt t="180315" x="8413750" y="6473825"/>
          <p14:tracePt t="180323" x="8431213" y="6492875"/>
          <p14:tracePt t="180330" x="8440738" y="6492875"/>
          <p14:tracePt t="180339" x="8458200" y="6492875"/>
          <p14:tracePt t="180345" x="8467725" y="6502400"/>
          <p14:tracePt t="180353" x="8486775" y="6510338"/>
          <p14:tracePt t="180368" x="8494713" y="6519863"/>
          <p14:tracePt t="180375" x="8513763" y="6519863"/>
          <p14:tracePt t="180383" x="8523288" y="6529388"/>
          <p14:tracePt t="180390" x="8531225" y="6529388"/>
          <p14:tracePt t="180399" x="8550275" y="6529388"/>
          <p14:tracePt t="180414" x="8577263" y="6546850"/>
          <p14:tracePt t="180422" x="8596313" y="6546850"/>
          <p14:tracePt t="180429" x="8613775" y="6546850"/>
          <p14:tracePt t="180438" x="8642350" y="6538913"/>
          <p14:tracePt t="180444" x="8659813" y="6538913"/>
          <p14:tracePt t="180452" x="8686800" y="6529388"/>
          <p14:tracePt t="180459" x="8723313" y="6529388"/>
          <p14:tracePt t="180467" x="8778875" y="6519863"/>
          <p14:tracePt t="180474" x="8805863" y="6492875"/>
          <p14:tracePt t="180482" x="8832850" y="6483350"/>
          <p14:tracePt t="180490" x="8869363" y="6473825"/>
          <p14:tracePt t="180497" x="8888413" y="6465888"/>
          <p14:tracePt t="180506" x="8905875" y="6456363"/>
          <p14:tracePt t="180513" x="8934450" y="6446838"/>
          <p14:tracePt t="180521" x="8942388" y="6437313"/>
          <p14:tracePt t="180528" x="8951913" y="6437313"/>
          <p14:tracePt t="180542" x="8961438" y="6429375"/>
          <p14:tracePt t="180557" x="8970963" y="6419850"/>
          <p14:tracePt t="180581" x="8978900" y="6410325"/>
          <p14:tracePt t="180589" x="8988425" y="6400800"/>
          <p14:tracePt t="180596" x="8988425" y="6392863"/>
          <p14:tracePt t="180605" x="8997950" y="6383338"/>
          <p14:tracePt t="180611" x="9007475" y="6364288"/>
          <p14:tracePt t="180619" x="9015413" y="6346825"/>
          <p14:tracePt t="180626" x="9015413" y="6337300"/>
          <p14:tracePt t="180634" x="9024938" y="6319838"/>
          <p14:tracePt t="180641" x="9024938" y="6310313"/>
          <p14:tracePt t="180650" x="9034463" y="6283325"/>
          <p14:tracePt t="180665" x="9034463" y="6264275"/>
          <p14:tracePt t="180673" x="9043988" y="6237288"/>
          <p14:tracePt t="180680" x="9043988" y="6218238"/>
          <p14:tracePt t="180689" x="9043988" y="6200775"/>
          <p14:tracePt t="180695" x="9043988" y="6181725"/>
          <p14:tracePt t="180703" x="9043988" y="6145213"/>
          <p14:tracePt t="180710" x="9034463" y="6118225"/>
          <p14:tracePt t="180718" x="9034463" y="6091238"/>
          <p14:tracePt t="180725" x="9024938" y="6064250"/>
          <p14:tracePt t="180733" x="8997950" y="6027738"/>
          <p14:tracePt t="180741" x="8988425" y="6008688"/>
          <p14:tracePt t="180748" x="8970963" y="5991225"/>
          <p14:tracePt t="180756" x="8961438" y="5962650"/>
          <p14:tracePt t="180764" x="8942388" y="5945188"/>
          <p14:tracePt t="180772" x="8934450" y="5926138"/>
          <p14:tracePt t="180779" x="8915400" y="5918200"/>
          <p14:tracePt t="180786" x="8897938" y="5881688"/>
          <p14:tracePt t="180793" x="8888413" y="5872163"/>
          <p14:tracePt t="180802" x="8869363" y="5853113"/>
          <p14:tracePt t="180808" x="8861425" y="5853113"/>
          <p14:tracePt t="180816" x="8842375" y="5843588"/>
          <p14:tracePt t="180825" x="8832850" y="5835650"/>
          <p14:tracePt t="180839" x="8824913" y="5826125"/>
          <p14:tracePt t="180847" x="8815388" y="5826125"/>
          <p14:tracePt t="180855" x="8805863" y="5816600"/>
          <p14:tracePt t="180862" x="8796338" y="5816600"/>
          <p14:tracePt t="180869" x="8778875" y="5807075"/>
          <p14:tracePt t="180877" x="8759825" y="5807075"/>
          <p14:tracePt t="180885" x="8732838" y="5799138"/>
          <p14:tracePt t="180912" x="8686800" y="5789613"/>
          <p14:tracePt t="180915" x="8669338" y="5789613"/>
          <p14:tracePt t="180923" x="8659813" y="5789613"/>
          <p14:tracePt t="180931" x="8613775" y="5789613"/>
          <p14:tracePt t="180938" x="8567738" y="5789613"/>
          <p14:tracePt t="180945" x="8540750" y="5799138"/>
          <p14:tracePt t="180955" x="8494713" y="5826125"/>
          <p14:tracePt t="180961" x="8440738" y="5853113"/>
          <p14:tracePt t="180968" x="8404225" y="5872163"/>
          <p14:tracePt t="180976" x="8348663" y="5889625"/>
          <p14:tracePt t="180984" x="8321675" y="5899150"/>
          <p14:tracePt t="180992" x="8294688" y="5935663"/>
          <p14:tracePt t="180999" x="8267700" y="5954713"/>
          <p14:tracePt t="181006" x="8258175" y="5962650"/>
          <p14:tracePt t="181014" x="8239125" y="5972175"/>
          <p14:tracePt t="181022" x="8231188" y="5981700"/>
          <p14:tracePt t="181038" x="8231188" y="5991225"/>
          <p14:tracePt t="181044" x="8221663" y="5999163"/>
          <p14:tracePt t="181052" x="8221663" y="6008688"/>
          <p14:tracePt t="181059" x="8202613" y="6018213"/>
          <p14:tracePt t="181067" x="8202613" y="6027738"/>
          <p14:tracePt t="181074" x="8194675" y="6045200"/>
          <p14:tracePt t="181083" x="8185150" y="6054725"/>
          <p14:tracePt t="181098" x="8185150" y="6072188"/>
          <p14:tracePt t="181106" x="8175625" y="6081713"/>
          <p14:tracePt t="181122" x="8175625" y="6091238"/>
          <p14:tracePt t="181143" x="8175625" y="6108700"/>
          <p14:tracePt t="181151" x="8175625" y="6118225"/>
          <p14:tracePt t="181158" x="8175625" y="6127750"/>
          <p14:tracePt t="181166" x="8175625" y="6145213"/>
          <p14:tracePt t="181173" x="8175625" y="6164263"/>
          <p14:tracePt t="181181" x="8175625" y="6173788"/>
          <p14:tracePt t="181189" x="8185150" y="6191250"/>
          <p14:tracePt t="181196" x="8185150" y="6210300"/>
          <p14:tracePt t="181204" x="8194675" y="6227763"/>
          <p14:tracePt t="181212" x="8194675" y="6237288"/>
          <p14:tracePt t="181221" x="8212138" y="6246813"/>
          <p14:tracePt t="181227" x="8212138" y="6254750"/>
          <p14:tracePt t="181234" x="8221663" y="6264275"/>
          <p14:tracePt t="181242" x="8231188" y="6264275"/>
          <p14:tracePt t="181250" x="8239125" y="6273800"/>
          <p14:tracePt t="181258" x="8239125" y="6283325"/>
          <p14:tracePt t="181265" x="8258175" y="6300788"/>
          <p14:tracePt t="181272" x="8258175" y="6310313"/>
          <p14:tracePt t="181280" x="8267700" y="6319838"/>
          <p14:tracePt t="181288" x="8275638" y="6327775"/>
          <p14:tracePt t="181295" x="8294688" y="6346825"/>
          <p14:tracePt t="181305" x="8312150" y="6356350"/>
          <p14:tracePt t="181310" x="8331200" y="6373813"/>
          <p14:tracePt t="181318" x="8348663" y="6383338"/>
          <p14:tracePt t="181326" x="8394700" y="6392863"/>
          <p14:tracePt t="181334" x="8421688" y="6400800"/>
          <p14:tracePt t="181342" x="8440738" y="6410325"/>
          <p14:tracePt t="181349" x="8467725" y="6419850"/>
          <p14:tracePt t="181355" x="8494713" y="6429375"/>
          <p14:tracePt t="181364" x="8504238" y="6429375"/>
          <p14:tracePt t="181371" x="8523288" y="6429375"/>
          <p14:tracePt t="181379" x="8540750" y="6437313"/>
          <p14:tracePt t="181388" x="8559800" y="6437313"/>
          <p14:tracePt t="181394" x="8577263" y="6437313"/>
          <p14:tracePt t="181402" x="8596313" y="6437313"/>
          <p14:tracePt t="181409" x="8604250" y="6437313"/>
          <p14:tracePt t="181417" x="8623300" y="6437313"/>
          <p14:tracePt t="181424" x="8642350" y="6437313"/>
          <p14:tracePt t="181432" x="8669338" y="6437313"/>
          <p14:tracePt t="181439" x="8686800" y="6437313"/>
          <p14:tracePt t="181447" x="8715375" y="6429375"/>
          <p14:tracePt t="181455" x="8732838" y="6429375"/>
          <p14:tracePt t="181463" x="8742363" y="6429375"/>
          <p14:tracePt t="181472" x="8742363" y="6419850"/>
          <p14:tracePt t="181486" x="8751888" y="6419850"/>
          <p14:tracePt t="181508" x="8759825" y="6410325"/>
          <p14:tracePt t="181523" x="8769350" y="6400800"/>
          <p14:tracePt t="181546" x="8778875" y="6400800"/>
          <p14:tracePt t="181554" x="8778875" y="6392863"/>
          <p14:tracePt t="181562" x="8788400" y="6383338"/>
          <p14:tracePt t="181576" x="8796338" y="6373813"/>
          <p14:tracePt t="181584" x="8796338" y="6364288"/>
          <p14:tracePt t="181591" x="8805863" y="6356350"/>
          <p14:tracePt t="181607" x="8815388" y="6346825"/>
          <p14:tracePt t="181615" x="8815388" y="6337300"/>
          <p14:tracePt t="181623" x="8824913" y="6327775"/>
          <p14:tracePt t="181630" x="8824913" y="6319838"/>
          <p14:tracePt t="181638" x="8824913" y="6300788"/>
          <p14:tracePt t="181645" x="8824913" y="6291263"/>
          <p14:tracePt t="181660" x="8824913" y="6283325"/>
          <p14:tracePt t="181668" x="8824913" y="6273800"/>
          <p14:tracePt t="181675" x="8832850" y="6264275"/>
          <p14:tracePt t="181683" x="8832850" y="6237288"/>
          <p14:tracePt t="181690" x="8832850" y="6218238"/>
          <p14:tracePt t="181698" x="8832850" y="6210300"/>
          <p14:tracePt t="181706" x="8832850" y="6191250"/>
          <p14:tracePt t="181722" x="8832850" y="6181725"/>
          <p14:tracePt t="181729" x="8832850" y="6173788"/>
          <p14:tracePt t="181738" x="8832850" y="6164263"/>
          <p14:tracePt t="181743" x="8832850" y="6154738"/>
          <p14:tracePt t="181752" x="8824913" y="6145213"/>
          <p14:tracePt t="181759" x="8824913" y="6137275"/>
          <p14:tracePt t="181789" x="8824913" y="6127750"/>
          <p14:tracePt t="181796" x="8824913" y="6118225"/>
          <p14:tracePt t="181805" x="8824913" y="6108700"/>
          <p14:tracePt t="181813" x="8824913" y="6091238"/>
          <p14:tracePt t="181822" x="8824913" y="6081713"/>
          <p14:tracePt t="181827" x="8815388" y="6081713"/>
          <p14:tracePt t="181842" x="8805863" y="6072188"/>
          <p14:tracePt t="181851" x="8796338" y="6054725"/>
          <p14:tracePt t="181857" x="8796338" y="6045200"/>
          <p14:tracePt t="181866" x="8788400" y="6045200"/>
          <p14:tracePt t="181873" x="8788400" y="6035675"/>
          <p14:tracePt t="181881" x="8778875" y="6027738"/>
          <p14:tracePt t="181889" x="8769350" y="6027738"/>
          <p14:tracePt t="181911" x="8751888" y="6008688"/>
          <p14:tracePt t="181921" x="8732838" y="5999163"/>
          <p14:tracePt t="181926" x="8715375" y="5991225"/>
          <p14:tracePt t="181934" x="8686800" y="5991225"/>
          <p14:tracePt t="181941" x="8659813" y="5981700"/>
          <p14:tracePt t="181949" x="8650288" y="5981700"/>
          <p14:tracePt t="181957" x="8596313" y="5981700"/>
          <p14:tracePt t="181964" x="8559800" y="5981700"/>
          <p14:tracePt t="181973" x="8504238" y="5981700"/>
          <p14:tracePt t="181988" x="8477250" y="5981700"/>
          <p14:tracePt t="181994" x="8431213" y="5991225"/>
          <p14:tracePt t="182004" x="8367713" y="5999163"/>
          <p14:tracePt t="182010" x="8294688" y="6027738"/>
          <p14:tracePt t="182017" x="8231188" y="6054725"/>
          <p14:tracePt t="182024" x="8185150" y="6072188"/>
          <p14:tracePt t="182033" x="8158163" y="6091238"/>
          <p14:tracePt t="182041" x="8139113" y="6100763"/>
          <p14:tracePt t="182048" x="8129588" y="6108700"/>
          <p14:tracePt t="182055" x="8112125" y="6118225"/>
          <p14:tracePt t="182063" x="8102600" y="6137275"/>
          <p14:tracePt t="182093" x="8093075" y="6145213"/>
          <p14:tracePt t="182108" x="8093075" y="6154738"/>
          <p14:tracePt t="182116" x="8085138" y="6164263"/>
          <p14:tracePt t="182131" x="8085138" y="6181725"/>
          <p14:tracePt t="182147" x="8085138" y="6200775"/>
          <p14:tracePt t="182155" x="8085138" y="6218238"/>
          <p14:tracePt t="182162" x="8085138" y="6227763"/>
          <p14:tracePt t="182171" x="8085138" y="6246813"/>
          <p14:tracePt t="182176" x="8085138" y="6264275"/>
          <p14:tracePt t="182185" x="8093075" y="6273800"/>
          <p14:tracePt t="182192" x="8093075" y="6300788"/>
          <p14:tracePt t="182200" x="8102600" y="6300788"/>
          <p14:tracePt t="182207" x="8121650" y="6319838"/>
          <p14:tracePt t="182215" x="8121650" y="6327775"/>
          <p14:tracePt t="182222" x="8129588" y="6337300"/>
          <p14:tracePt t="182239" x="8139113" y="6346825"/>
          <p14:tracePt t="182246" x="8139113" y="6356350"/>
          <p14:tracePt t="182254" x="8139113" y="6364288"/>
          <p14:tracePt t="182260" x="8148638" y="6364288"/>
          <p14:tracePt t="182269" x="8166100" y="6373813"/>
          <p14:tracePt t="182275" x="8175625" y="6383338"/>
          <p14:tracePt t="182283" x="8175625" y="6392863"/>
          <p14:tracePt t="182290" x="8185150" y="6392863"/>
          <p14:tracePt t="182299" x="8194675" y="6400800"/>
          <p14:tracePt t="182307" x="8202613" y="6410325"/>
          <p14:tracePt t="182314" x="8212138" y="6419850"/>
          <p14:tracePt t="182322" x="8221663" y="6429375"/>
          <p14:tracePt t="182329" x="8231188" y="6429375"/>
          <p14:tracePt t="182338" x="8248650" y="6437313"/>
          <p14:tracePt t="182344" x="8275638" y="6446838"/>
          <p14:tracePt t="182354" x="8294688" y="6456363"/>
          <p14:tracePt t="182359" x="8331200" y="6473825"/>
          <p14:tracePt t="182367" x="8348663" y="6483350"/>
          <p14:tracePt t="182375" x="8367713" y="6492875"/>
          <p14:tracePt t="182382" x="8385175" y="6492875"/>
          <p14:tracePt t="182389" x="8413750" y="6502400"/>
          <p14:tracePt t="182398" x="8421688" y="6502400"/>
          <p14:tracePt t="182405" x="8450263" y="6502400"/>
          <p14:tracePt t="182412" x="8458200" y="6510338"/>
          <p14:tracePt t="182421" x="8467725" y="6510338"/>
          <p14:tracePt t="182427" x="8477250" y="6510338"/>
          <p14:tracePt t="182435" x="8494713" y="6510338"/>
          <p14:tracePt t="182443" x="8513763" y="6510338"/>
          <p14:tracePt t="182451" x="8523288" y="6510338"/>
          <p14:tracePt t="182457" x="8540750" y="6510338"/>
          <p14:tracePt t="182466" x="8550275" y="6510338"/>
          <p14:tracePt t="182473" x="8596313" y="6510338"/>
          <p14:tracePt t="182481" x="8613775" y="6510338"/>
          <p14:tracePt t="182489" x="8632825" y="6510338"/>
          <p14:tracePt t="182496" x="8650288" y="6510338"/>
          <p14:tracePt t="182505" x="8669338" y="6510338"/>
          <p14:tracePt t="182511" x="8678863" y="6502400"/>
          <p14:tracePt t="182542" x="8686800" y="6502400"/>
          <p14:tracePt t="182556" x="8686800" y="6492875"/>
          <p14:tracePt t="182565" x="8696325" y="6492875"/>
          <p14:tracePt t="182572" x="8705850" y="6492875"/>
          <p14:tracePt t="182580" x="8715375" y="6483350"/>
          <p14:tracePt t="182588" x="8723313" y="6483350"/>
          <p14:tracePt t="182595" x="8751888" y="6473825"/>
          <p14:tracePt t="182604" x="8759825" y="6473825"/>
          <p14:tracePt t="182610" x="8759825" y="6465888"/>
          <p14:tracePt t="182633" x="8769350" y="6456363"/>
          <p14:tracePt t="182648" x="8769350" y="6446838"/>
          <p14:tracePt t="182656" x="8778875" y="6446838"/>
          <p14:tracePt t="182672" x="8788400" y="6437313"/>
          <p14:tracePt t="182679" x="8796338" y="6429375"/>
          <p14:tracePt t="182687" x="8805863" y="6410325"/>
          <p14:tracePt t="182693" x="8815388" y="6392863"/>
          <p14:tracePt t="182703" x="8824913" y="6364288"/>
          <p14:tracePt t="182709" x="8832850" y="6327775"/>
          <p14:tracePt t="182716" x="8842375" y="6300788"/>
          <p14:tracePt t="182726" x="8842375" y="6264275"/>
          <p14:tracePt t="182731" x="8851900" y="6227763"/>
          <p14:tracePt t="182741" x="8851900" y="6191250"/>
          <p14:tracePt t="182747" x="8861425" y="6145213"/>
          <p14:tracePt t="182755" x="8861425" y="6118225"/>
          <p14:tracePt t="182762" x="8861425" y="6064250"/>
          <p14:tracePt t="182770" x="8861425" y="6008688"/>
          <p14:tracePt t="182777" x="8851900" y="5972175"/>
          <p14:tracePt t="182787" x="8851900" y="5954713"/>
          <p14:tracePt t="182792" x="8842375" y="5935663"/>
          <p14:tracePt t="182801" x="8842375" y="5918200"/>
          <p14:tracePt t="182807" x="8832850" y="5918200"/>
          <p14:tracePt t="182822" x="8832850" y="5899150"/>
          <p14:tracePt t="182831" x="8824913" y="5899150"/>
          <p14:tracePt t="182838" x="8824913" y="5889625"/>
          <p14:tracePt t="182855" x="8815388" y="5889625"/>
          <p14:tracePt t="182861" x="8815388" y="5881688"/>
          <p14:tracePt t="182870" x="8805863" y="5872163"/>
          <p14:tracePt t="182876" x="8788400" y="5872163"/>
          <p14:tracePt t="182884" x="8769350" y="5862638"/>
          <p14:tracePt t="182891" x="8723313" y="5862638"/>
          <p14:tracePt t="182907" x="8678863" y="5853113"/>
          <p14:tracePt t="182914" x="8659813" y="5853113"/>
          <p14:tracePt t="182922" x="8632825" y="5853113"/>
          <p14:tracePt t="182930" x="8613775" y="5853113"/>
          <p14:tracePt t="182938" x="8596313" y="5853113"/>
          <p14:tracePt t="182945" x="8567738" y="5853113"/>
          <p14:tracePt t="182954" x="8550275" y="5853113"/>
          <p14:tracePt t="182960" x="8531225" y="5853113"/>
          <p14:tracePt t="182968" x="8523288" y="5862638"/>
          <p14:tracePt t="182974" x="8504238" y="5862638"/>
          <p14:tracePt t="182983" x="8494713" y="5872163"/>
          <p14:tracePt t="182998" x="8486775" y="5881688"/>
          <p14:tracePt t="183006" x="8467725" y="5889625"/>
          <p14:tracePt t="183013" x="8458200" y="5908675"/>
          <p14:tracePt t="183021" x="8450263" y="5908675"/>
          <p14:tracePt t="183028" x="8440738" y="5918200"/>
          <p14:tracePt t="183037" x="8431213" y="5926138"/>
          <p14:tracePt t="183051" x="8413750" y="5935663"/>
          <p14:tracePt t="183066" x="8413750" y="5945188"/>
          <p14:tracePt t="183073" x="8413750" y="5954713"/>
          <p14:tracePt t="183082" x="8404225" y="5972175"/>
          <p14:tracePt t="183090" x="8404225" y="5981700"/>
          <p14:tracePt t="183096" x="8394700" y="5981700"/>
          <p14:tracePt t="183105" x="8394700" y="5991225"/>
          <p14:tracePt t="183150" x="8385175" y="5991225"/>
          <p14:tracePt t="194154" x="8377238" y="5999163"/>
          <p14:tracePt t="194162" x="8377238" y="6008688"/>
          <p14:tracePt t="194168" x="8377238" y="6027738"/>
          <p14:tracePt t="194176" x="8377238" y="6035675"/>
          <p14:tracePt t="194192" x="8377238" y="6054725"/>
          <p14:tracePt t="194199" x="8377238" y="6072188"/>
          <p14:tracePt t="194214" x="8394700" y="6100763"/>
          <p14:tracePt t="194223" x="8404225" y="6118225"/>
          <p14:tracePt t="194231" x="8440738" y="6164263"/>
          <p14:tracePt t="194237" x="8458200" y="6191250"/>
          <p14:tracePt t="194247" x="8504238" y="6218238"/>
          <p14:tracePt t="194252" x="8531225" y="6237288"/>
          <p14:tracePt t="194261" x="8559800" y="6254750"/>
          <p14:tracePt t="194268" x="8586788" y="6273800"/>
          <p14:tracePt t="194276" x="8586788" y="6283325"/>
          <p14:tracePt t="194284" x="8596313" y="6283325"/>
          <p14:tracePt t="194291" x="8604250" y="6291263"/>
          <p14:tracePt t="194300" x="8613775" y="6291263"/>
          <p14:tracePt t="194306" x="8613775" y="6300788"/>
          <p14:tracePt t="194314" x="8623300" y="6300788"/>
          <p14:tracePt t="194321" x="8623300" y="6310313"/>
          <p14:tracePt t="194330" x="8632825" y="6310313"/>
          <p14:tracePt t="194336" x="8642350" y="6327775"/>
          <p14:tracePt t="194344" x="8659813" y="6337300"/>
          <p14:tracePt t="194351" x="8678863" y="6356350"/>
          <p14:tracePt t="194359" x="8705850" y="6364288"/>
          <p14:tracePt t="194366" x="8732838" y="6373813"/>
          <p14:tracePt t="194374" x="8769350" y="6373813"/>
          <p14:tracePt t="194384" x="8796338" y="6373813"/>
          <p14:tracePt t="194390" x="8832850" y="6373813"/>
          <p14:tracePt t="194398" x="8878888" y="6364288"/>
          <p14:tracePt t="194405" x="8924925" y="6356350"/>
          <p14:tracePt t="194413" x="8942388" y="6337300"/>
          <p14:tracePt t="194419" x="8961438" y="6310313"/>
          <p14:tracePt t="194428" x="8970963" y="6310313"/>
          <p14:tracePt t="194435" x="8978900" y="6300788"/>
          <p14:tracePt t="194443" x="8978900" y="6291263"/>
          <p14:tracePt t="194449" x="8988425" y="6283325"/>
          <p14:tracePt t="194458" x="8997950" y="6264275"/>
          <p14:tracePt t="194466" x="9007475" y="6254750"/>
          <p14:tracePt t="194472" x="9007475" y="6246813"/>
          <p14:tracePt t="194481" x="9015413" y="6246813"/>
          <p14:tracePt t="194497" x="9015413" y="6237288"/>
          <p14:tracePt t="194503" x="9015413" y="6218238"/>
          <p14:tracePt t="194511" x="8997950" y="6200775"/>
          <p14:tracePt t="194518" x="8988425" y="6154738"/>
          <p14:tracePt t="194526" x="8951913" y="6127750"/>
          <p14:tracePt t="194533" x="8924925" y="6108700"/>
          <p14:tracePt t="194542" x="8905875" y="6081713"/>
          <p14:tracePt t="194550" x="8861425" y="6064250"/>
          <p14:tracePt t="194557" x="8842375" y="6054725"/>
          <p14:tracePt t="194564" x="8824913" y="6035675"/>
          <p14:tracePt t="194571" x="8805863" y="6027738"/>
          <p14:tracePt t="194580" x="8778875" y="6027738"/>
          <p14:tracePt t="194587" x="8732838" y="6018213"/>
          <p14:tracePt t="194596" x="8678863" y="6018213"/>
          <p14:tracePt t="194602" x="8623300" y="6018213"/>
          <p14:tracePt t="194610" x="8559800" y="6018213"/>
          <p14:tracePt t="194617" x="8486775" y="6027738"/>
          <p14:tracePt t="194625" x="8440738" y="6045200"/>
          <p14:tracePt t="194632" x="8404225" y="6045200"/>
          <p14:tracePt t="194641" x="8367713" y="6054725"/>
          <p14:tracePt t="194648" x="8348663" y="6064250"/>
          <p14:tracePt t="194655" x="8331200" y="6072188"/>
          <p14:tracePt t="194664" x="8304213" y="6072188"/>
          <p14:tracePt t="194671" x="8275638" y="6091238"/>
          <p14:tracePt t="194680" x="8248650" y="6108700"/>
          <p14:tracePt t="194685" x="8221663" y="6127750"/>
          <p14:tracePt t="194694" x="8212138" y="6137275"/>
          <p14:tracePt t="194701" x="8194675" y="6173788"/>
          <p14:tracePt t="194709" x="8175625" y="6191250"/>
          <p14:tracePt t="194717" x="8166100" y="6218238"/>
          <p14:tracePt t="194724" x="8148638" y="6237288"/>
          <p14:tracePt t="194739" x="8139113" y="6254750"/>
          <p14:tracePt t="194747" x="8139113" y="6264275"/>
          <p14:tracePt t="194754" x="8139113" y="6283325"/>
          <p14:tracePt t="194762" x="8139113" y="6300788"/>
          <p14:tracePt t="194769" x="8139113" y="6346825"/>
          <p14:tracePt t="194777" x="8166100" y="6392863"/>
          <p14:tracePt t="194784" x="8175625" y="6419850"/>
          <p14:tracePt t="194792" x="8194675" y="6437313"/>
          <p14:tracePt t="194799" x="8202613" y="6456363"/>
          <p14:tracePt t="194807" x="8212138" y="6465888"/>
          <p14:tracePt t="194816" x="8231188" y="6483350"/>
          <p14:tracePt t="194822" x="8258175" y="6510338"/>
          <p14:tracePt t="194831" x="8285163" y="6519863"/>
          <p14:tracePt t="194838" x="8348663" y="6538913"/>
          <p14:tracePt t="194847" x="8404225" y="6538913"/>
          <p14:tracePt t="194853" x="8458200" y="6538913"/>
          <p14:tracePt t="194860" x="8504238" y="6529388"/>
          <p14:tracePt t="194868" x="8540750" y="6519863"/>
          <p14:tracePt t="194875" x="8577263" y="6502400"/>
          <p14:tracePt t="194883" x="8604250" y="6492875"/>
          <p14:tracePt t="194903" x="8632825" y="6473825"/>
          <p14:tracePt t="194907" x="8650288" y="6465888"/>
          <p14:tracePt t="194922" x="8650288" y="6456363"/>
          <p14:tracePt t="194937" x="8659813" y="6456363"/>
          <p14:tracePt t="194959" x="8659813" y="6446838"/>
          <p14:tracePt t="194967" x="8669338" y="6446838"/>
          <p14:tracePt t="194976" x="8686800" y="6429375"/>
          <p14:tracePt t="194981" x="8696325" y="6410325"/>
          <p14:tracePt t="194998" x="8705850" y="6400800"/>
          <p14:tracePt t="195013" x="8705850" y="6392863"/>
          <p14:tracePt t="195020" x="8705850" y="6383338"/>
          <p14:tracePt t="195030" x="8705850" y="6364288"/>
          <p14:tracePt t="195035" x="8705850" y="6327775"/>
          <p14:tracePt t="195043" x="8705850" y="6319838"/>
          <p14:tracePt t="195050" x="8696325" y="6310313"/>
          <p14:tracePt t="195058" x="8696325" y="6300788"/>
          <p14:tracePt t="195065" x="8696325" y="6291263"/>
          <p14:tracePt t="195074" x="8696325" y="6283325"/>
          <p14:tracePt t="195104" x="8678863" y="6273800"/>
          <p14:tracePt t="195924" x="8669338" y="6273800"/>
          <p14:tracePt t="195933" x="8659813" y="6254750"/>
          <p14:tracePt t="195942" x="8650288" y="6237288"/>
          <p14:tracePt t="195948" x="8642350" y="6218238"/>
          <p14:tracePt t="195955" x="8623300" y="6210300"/>
          <p14:tracePt t="195964" x="8613775" y="6181725"/>
          <p14:tracePt t="195970" x="8596313" y="6173788"/>
          <p14:tracePt t="195979" x="8586788" y="6173788"/>
          <p14:tracePt t="195985" x="8586788" y="6164263"/>
          <p14:tracePt t="195993" x="8577263" y="6154738"/>
          <p14:tracePt t="196000" x="8567738" y="6145213"/>
          <p14:tracePt t="196008" x="8540750" y="6127750"/>
          <p14:tracePt t="196015" x="8531225" y="6118225"/>
          <p14:tracePt t="196024" x="8513763" y="6100763"/>
          <p14:tracePt t="196031" x="8494713" y="6081713"/>
          <p14:tracePt t="196039" x="8486775" y="6064250"/>
          <p14:tracePt t="196046" x="8467725" y="6045200"/>
          <p14:tracePt t="196053" x="8450263" y="6018213"/>
          <p14:tracePt t="196062" x="8421688" y="5954713"/>
          <p14:tracePt t="196069" x="8394700" y="5899150"/>
          <p14:tracePt t="196077" x="8385175" y="5862638"/>
          <p14:tracePt t="196084" x="8385175" y="5835650"/>
          <p14:tracePt t="196091" x="8377238" y="5816600"/>
          <p14:tracePt t="196099" x="8377238" y="5799138"/>
          <p14:tracePt t="196107" x="8377238" y="5780088"/>
          <p14:tracePt t="196114" x="8377238" y="5762625"/>
          <p14:tracePt t="196122" x="8377238" y="5743575"/>
          <p14:tracePt t="196130" x="8377238" y="5716588"/>
          <p14:tracePt t="196137" x="8377238" y="5707063"/>
          <p14:tracePt t="196146" x="8377238" y="5697538"/>
          <p14:tracePt t="196153" x="8377238" y="5680075"/>
          <p14:tracePt t="196162" x="8385175" y="5661025"/>
          <p14:tracePt t="196182" x="8394700" y="5653088"/>
          <p14:tracePt t="196502" x="8377238" y="5680075"/>
          <p14:tracePt t="196510" x="8358188" y="5707063"/>
          <p14:tracePt t="196517" x="8348663" y="5726113"/>
          <p14:tracePt t="196525" x="8340725" y="5743575"/>
          <p14:tracePt t="196532" x="8331200" y="5770563"/>
          <p14:tracePt t="196547" x="8331200" y="5780088"/>
          <p14:tracePt t="196556" x="8331200" y="5789613"/>
          <p14:tracePt t="196563" x="8331200" y="5799138"/>
          <p14:tracePt t="196571" x="8331200" y="5807075"/>
          <p14:tracePt t="196578" x="8331200" y="5816600"/>
          <p14:tracePt t="196586" x="8331200" y="5826125"/>
          <p14:tracePt t="196601" x="8331200" y="5835650"/>
          <p14:tracePt t="196609" x="8331200" y="5853113"/>
          <p14:tracePt t="196616" x="8331200" y="5862638"/>
          <p14:tracePt t="196624" x="8331200" y="5881688"/>
          <p14:tracePt t="196631" x="8331200" y="5899150"/>
          <p14:tracePt t="196639" x="8340725" y="5918200"/>
          <p14:tracePt t="196647" x="8340725" y="5926138"/>
          <p14:tracePt t="196654" x="8340725" y="5935663"/>
          <p14:tracePt t="196662" x="8340725" y="5954713"/>
          <p14:tracePt t="196669" x="8348663" y="5972175"/>
          <p14:tracePt t="196676" x="8348663" y="5981700"/>
          <p14:tracePt t="196684" x="8348663" y="5999163"/>
          <p14:tracePt t="196692" x="8348663" y="6008688"/>
          <p14:tracePt t="196699" x="8367713" y="6027738"/>
          <p14:tracePt t="196707" x="8367713" y="6045200"/>
          <p14:tracePt t="196714" x="8367713" y="6064250"/>
          <p14:tracePt t="196722" x="8367713" y="6081713"/>
          <p14:tracePt t="196730" x="8367713" y="6108700"/>
          <p14:tracePt t="196736" x="8367713" y="6145213"/>
          <p14:tracePt t="196745" x="8385175" y="6181725"/>
          <p14:tracePt t="196753" x="8385175" y="6210300"/>
          <p14:tracePt t="196761" x="8385175" y="6237288"/>
          <p14:tracePt t="196767" x="8394700" y="6283325"/>
          <p14:tracePt t="196775" x="8394700" y="6319838"/>
          <p14:tracePt t="196782" x="8404225" y="6346825"/>
          <p14:tracePt t="196791" x="8404225" y="6383338"/>
          <p14:tracePt t="196806" x="8404225" y="6392863"/>
          <p14:tracePt t="196812" x="8404225" y="6400800"/>
          <p14:tracePt t="196819" x="8404225" y="6410325"/>
          <p14:tracePt t="196844" x="8404225" y="6419850"/>
          <p14:tracePt t="196851" x="8404225" y="6429375"/>
          <p14:tracePt t="196865" x="8413750" y="6437313"/>
          <p14:tracePt t="196881" x="8431213" y="6456363"/>
          <p14:tracePt t="196888" x="8450263" y="6483350"/>
          <p14:tracePt t="196896" x="8477250" y="6510338"/>
          <p14:tracePt t="196904" x="8494713" y="6519863"/>
          <p14:tracePt t="196912" x="8523288" y="6529388"/>
          <p14:tracePt t="196919" x="8586788" y="6538913"/>
          <p14:tracePt t="196928" x="8613775" y="6546850"/>
          <p14:tracePt t="196934" x="8650288" y="6546850"/>
          <p14:tracePt t="196942" x="8723313" y="6546850"/>
          <p14:tracePt t="196949" x="8796338" y="6546850"/>
          <p14:tracePt t="196957" x="8851900" y="6546850"/>
          <p14:tracePt t="196964" x="8915400" y="6546850"/>
          <p14:tracePt t="196973" x="8970963" y="6529388"/>
          <p14:tracePt t="196980" x="9051925" y="6502400"/>
          <p14:tracePt t="196988" x="9117013" y="6465888"/>
          <p14:tracePt t="197193" x="9088438" y="5881688"/>
          <p14:tracePt t="197200" x="9061450" y="5872163"/>
          <p14:tracePt t="197208" x="9015413" y="5862638"/>
          <p14:tracePt t="197215" x="8942388" y="5862638"/>
          <p14:tracePt t="197223" x="8905875" y="5862638"/>
          <p14:tracePt t="197230" x="8861425" y="5862638"/>
          <p14:tracePt t="197238" x="8805863" y="5862638"/>
          <p14:tracePt t="197246" x="8751888" y="5862638"/>
          <p14:tracePt t="197254" x="8715375" y="5862638"/>
          <p14:tracePt t="197262" x="8669338" y="5862638"/>
          <p14:tracePt t="197269" x="8632825" y="5862638"/>
          <p14:tracePt t="197276" x="8596313" y="5862638"/>
          <p14:tracePt t="197283" x="8586788" y="5862638"/>
          <p14:tracePt t="197292" x="8550275" y="5872163"/>
          <p14:tracePt t="197298" x="8523288" y="5881688"/>
          <p14:tracePt t="197306" x="8504238" y="5908675"/>
          <p14:tracePt t="197315" x="8486775" y="5918200"/>
          <p14:tracePt t="197322" x="8467725" y="5926138"/>
          <p14:tracePt t="197329" x="8458200" y="5935663"/>
          <p14:tracePt t="197345" x="8440738" y="5935663"/>
          <p14:tracePt t="197367" x="8421688" y="5945188"/>
          <p14:tracePt t="197376" x="8404225" y="5954713"/>
          <p14:tracePt t="197382" x="8394700" y="5972175"/>
          <p14:tracePt t="197390" x="8377238" y="5999163"/>
          <p14:tracePt t="197399" x="8367713" y="6018213"/>
          <p14:tracePt t="197406" x="8358188" y="6045200"/>
          <p14:tracePt t="197413" x="8340725" y="6072188"/>
          <p14:tracePt t="197420" x="8340725" y="6091238"/>
          <p14:tracePt t="197429" x="8331200" y="6108700"/>
          <p14:tracePt t="197436" x="8331200" y="6118225"/>
          <p14:tracePt t="197444" x="8321675" y="6127750"/>
          <p14:tracePt t="197450" x="8321675" y="6137275"/>
          <p14:tracePt t="197458" x="8312150" y="6154738"/>
          <p14:tracePt t="197489" x="8312150" y="6164263"/>
          <p14:tracePt t="197496" x="8312150" y="6173788"/>
          <p14:tracePt t="197504" x="8312150" y="6181725"/>
          <p14:tracePt t="197512" x="8312150" y="6191250"/>
          <p14:tracePt t="197529" x="8312150" y="6200775"/>
          <p14:tracePt t="197534" x="8312150" y="6210300"/>
          <p14:tracePt t="197542" x="8312150" y="6218238"/>
          <p14:tracePt t="197549" x="8321675" y="6237288"/>
          <p14:tracePt t="197557" x="8321675" y="6246813"/>
          <p14:tracePt t="197573" x="8321675" y="6254750"/>
          <p14:tracePt t="197587" x="8321675" y="6264275"/>
          <p14:tracePt t="197595" x="8331200" y="6273800"/>
          <p14:tracePt t="197611" x="8340725" y="6283325"/>
          <p14:tracePt t="197618" x="8340725" y="6291263"/>
          <p14:tracePt t="197632" x="8348663" y="6291263"/>
          <p14:tracePt t="197641" x="8348663" y="6300788"/>
          <p14:tracePt t="197662" x="8348663" y="6310313"/>
          <p14:tracePt t="197678" x="8358188" y="6319838"/>
          <p14:tracePt t="197694" x="8358188" y="6327775"/>
          <p14:tracePt t="197700" x="8367713" y="6327775"/>
          <p14:tracePt t="197708" x="8367713" y="6337300"/>
          <p14:tracePt t="197715" x="8367713" y="6346825"/>
          <p14:tracePt t="197724" x="8377238" y="6346825"/>
          <p14:tracePt t="197738" x="8385175" y="6364288"/>
          <p14:tracePt t="197746" x="8385175" y="6373813"/>
          <p14:tracePt t="197753" x="8385175" y="6383338"/>
          <p14:tracePt t="197762" x="8394700" y="6383338"/>
          <p14:tracePt t="197769" x="8413750" y="6392863"/>
          <p14:tracePt t="197777" x="8431213" y="6410325"/>
          <p14:tracePt t="197783" x="8450263" y="6429375"/>
          <p14:tracePt t="197791" x="8467725" y="6437313"/>
          <p14:tracePt t="197798" x="8494713" y="6446838"/>
          <p14:tracePt t="198601" x="8477250" y="6446838"/>
          <p14:tracePt t="198608" x="8477250" y="6437313"/>
          <p14:tracePt t="198615" x="8458200" y="6437313"/>
          <p14:tracePt t="198623" x="8440738" y="6429375"/>
          <p14:tracePt t="198630" x="8404225" y="6419850"/>
          <p14:tracePt t="198639" x="8385175" y="6410325"/>
          <p14:tracePt t="198647" x="8358188" y="6410325"/>
          <p14:tracePt t="198653" x="8331200" y="6400800"/>
          <p14:tracePt t="198662" x="8304213" y="6400800"/>
          <p14:tracePt t="198668" x="8285163" y="6392863"/>
          <p14:tracePt t="198676" x="8275638" y="6392863"/>
          <p14:tracePt t="198683" x="8258175" y="6383338"/>
          <p14:tracePt t="198691" x="8248650" y="6383338"/>
          <p14:tracePt t="198698" x="8248650" y="6373813"/>
          <p14:tracePt t="198706" x="8239125" y="6373813"/>
          <p14:tracePt t="198721" x="8231188" y="6364288"/>
          <p14:tracePt t="198736" x="8221663" y="6364288"/>
          <p14:tracePt t="198760" x="8212138" y="6364288"/>
          <p14:tracePt t="198766" x="8212138" y="6356350"/>
          <p14:tracePt t="198781" x="8202613" y="6356350"/>
          <p14:tracePt t="199571" x="8175625" y="6227763"/>
          <p14:tracePt t="199579" x="8175625" y="6045200"/>
          <p14:tracePt t="199587" x="8175625" y="5862638"/>
          <p14:tracePt t="199594" x="8166100" y="5680075"/>
          <p14:tracePt t="199602" x="8148638" y="5514975"/>
          <p14:tracePt t="199610" x="8148638" y="5424488"/>
          <p14:tracePt t="199617" x="8139113" y="5278438"/>
          <p14:tracePt t="199626" x="8121650" y="5168900"/>
          <p14:tracePt t="199632" x="8102600" y="5059363"/>
          <p14:tracePt t="199640" x="8102600" y="4976813"/>
          <p14:tracePt t="199647" x="8112125" y="4867275"/>
          <p14:tracePt t="199655" x="8112125" y="4794250"/>
          <p14:tracePt t="199664" x="8112125" y="4738688"/>
          <p14:tracePt t="199669" x="8121650" y="4648200"/>
          <p14:tracePt t="199678" x="8121650" y="4602163"/>
          <p14:tracePt t="199685" x="8139113" y="4556125"/>
          <p14:tracePt t="199694" x="8139113" y="4529138"/>
          <p14:tracePt t="199701" x="8148638" y="4502150"/>
          <p14:tracePt t="199710" x="8148638" y="4483100"/>
          <p14:tracePt t="199716" x="8158163" y="4429125"/>
          <p14:tracePt t="199723" x="8175625" y="4383088"/>
          <p14:tracePt t="199731" x="8194675" y="4356100"/>
          <p14:tracePt t="199739" x="8202613" y="4310063"/>
          <p14:tracePt t="199746" x="8202613" y="4256088"/>
          <p14:tracePt t="199754" x="8212138" y="4210050"/>
          <p14:tracePt t="199761" x="8221663" y="4173538"/>
          <p14:tracePt t="199770" x="8221663" y="4127500"/>
          <p14:tracePt t="199777" x="8231188" y="4054475"/>
          <p14:tracePt t="199785" x="8231188" y="4017963"/>
          <p14:tracePt t="199793" x="8231188" y="3990975"/>
          <p14:tracePt t="199800" x="8231188" y="3944938"/>
          <p14:tracePt t="199807" x="8231188" y="3917950"/>
          <p14:tracePt t="199815" x="8231188" y="3871913"/>
          <p14:tracePt t="199823" x="8231188" y="3835400"/>
          <p14:tracePt t="199829" x="8231188" y="3808413"/>
          <p14:tracePt t="199838" x="8231188" y="3789363"/>
          <p14:tracePt t="199845" x="8231188" y="3762375"/>
          <p14:tracePt t="199853" x="8221663" y="3725863"/>
          <p14:tracePt t="199862" x="8221663" y="3670300"/>
          <p14:tracePt t="199868" x="8212138" y="3616325"/>
          <p14:tracePt t="199877" x="8212138" y="3560763"/>
          <p14:tracePt t="199893" x="8194675" y="3370263"/>
          <p14:tracePt t="199900" x="8185150" y="3278188"/>
          <p14:tracePt t="199906" x="8158163" y="3178175"/>
          <p14:tracePt t="199913" x="8139113" y="3105150"/>
          <p14:tracePt t="199922" x="8139113" y="3049588"/>
          <p14:tracePt t="199930" x="8129588" y="2949575"/>
          <p14:tracePt t="199936" x="8129588" y="2894013"/>
          <p14:tracePt t="199944" x="8129588" y="2820988"/>
          <p14:tracePt t="199952" x="8129588" y="2767013"/>
          <p14:tracePt t="199960" x="8129588" y="2720975"/>
          <p14:tracePt t="199966" x="8129588" y="2684463"/>
          <p14:tracePt t="199974" x="8121650" y="2630488"/>
          <p14:tracePt t="199982" x="8121650" y="2574925"/>
          <p14:tracePt t="199990" x="8121650" y="2528888"/>
          <p14:tracePt t="199997" x="8121650" y="2501900"/>
          <p14:tracePt t="200005" x="8121650" y="2474913"/>
          <p14:tracePt t="200012" x="8121650" y="2455863"/>
          <p14:tracePt t="200020" x="8102600" y="2419350"/>
          <p14:tracePt t="200028" x="8102600" y="2392363"/>
          <p14:tracePt t="200035" x="8093075" y="2374900"/>
          <p14:tracePt t="200043" x="8085138" y="2338388"/>
          <p14:tracePt t="200050" x="8085138" y="2301875"/>
          <p14:tracePt t="200059" x="8075613" y="2273300"/>
          <p14:tracePt t="200065" x="8066088" y="2255838"/>
          <p14:tracePt t="200073" x="8066088" y="2228850"/>
          <p14:tracePt t="200079" x="8056563" y="2209800"/>
          <p14:tracePt t="200088" x="8056563" y="2200275"/>
          <p14:tracePt t="200096" x="8047038" y="2182813"/>
          <p14:tracePt t="200102" x="8047038" y="2173288"/>
          <p14:tracePt t="200110" x="8047038" y="2163763"/>
          <p14:tracePt t="200118" x="8039100" y="2146300"/>
          <p14:tracePt t="200133" x="8039100" y="2136775"/>
          <p14:tracePt t="200141" x="8029575" y="2136775"/>
          <p14:tracePt t="200148" x="8029575" y="2127250"/>
          <p14:tracePt t="200178" x="8029575" y="2119313"/>
          <p14:tracePt t="200193" x="8029575" y="2109788"/>
          <p14:tracePt t="200201" x="8020050" y="2100263"/>
          <p14:tracePt t="200210" x="8010525" y="2100263"/>
          <p14:tracePt t="200224" x="8010525" y="2082800"/>
          <p14:tracePt t="200329" x="8002588" y="2082800"/>
          <p14:tracePt t="200337" x="8002588" y="2073275"/>
          <p14:tracePt t="200367" x="7983538" y="2073275"/>
          <p14:tracePt t="200376" x="7974013" y="2073275"/>
          <p14:tracePt t="200390" x="7966075" y="2063750"/>
          <p14:tracePt t="200405" x="7947025" y="2063750"/>
          <p14:tracePt t="200412" x="7929563" y="2054225"/>
          <p14:tracePt t="200420" x="7910513" y="2054225"/>
          <p14:tracePt t="200428" x="7893050" y="2046288"/>
          <p14:tracePt t="200436" x="7883525" y="2036763"/>
          <p14:tracePt t="200444" x="7874000" y="2036763"/>
          <p14:tracePt t="200451" x="7864475" y="2027238"/>
          <p14:tracePt t="200460" x="7847013" y="2027238"/>
          <p14:tracePt t="200466" x="7820025" y="2017713"/>
          <p14:tracePt t="200474" x="7810500" y="2017713"/>
          <p14:tracePt t="200480" x="7800975" y="2009775"/>
          <p14:tracePt t="200496" x="7791450" y="2009775"/>
          <p14:tracePt t="200512" x="7783513" y="2009775"/>
          <p14:tracePt t="200519" x="7783513" y="2000250"/>
          <p14:tracePt t="200527" x="7773988" y="2000250"/>
          <p14:tracePt t="200543" x="7764463" y="2000250"/>
          <p14:tracePt t="200550" x="7754938" y="2000250"/>
          <p14:tracePt t="200557" x="7747000" y="2000250"/>
          <p14:tracePt t="200564" x="7737475" y="2000250"/>
          <p14:tracePt t="200573" x="7718425" y="2000250"/>
          <p14:tracePt t="200579" x="7700963" y="2000250"/>
          <p14:tracePt t="200588" x="7681913" y="2009775"/>
          <p14:tracePt t="200595" x="7673975" y="2009775"/>
          <p14:tracePt t="200603" x="7664450" y="2017713"/>
          <p14:tracePt t="200611" x="7645400" y="2027238"/>
          <p14:tracePt t="200617" x="7637463" y="2027238"/>
          <p14:tracePt t="200627" x="7627938" y="2046288"/>
          <p14:tracePt t="200633" x="7600950" y="2054225"/>
          <p14:tracePt t="200642" x="7591425" y="2073275"/>
          <p14:tracePt t="200648" x="7564438" y="2109788"/>
          <p14:tracePt t="200656" x="7545388" y="2136775"/>
          <p14:tracePt t="200664" x="7499350" y="2182813"/>
          <p14:tracePt t="200672" x="7489825" y="2209800"/>
          <p14:tracePt t="200678" x="7462838" y="2246313"/>
          <p14:tracePt t="200686" x="7453313" y="2265363"/>
          <p14:tracePt t="200694" x="7445375" y="2292350"/>
          <p14:tracePt t="200702" x="7445375" y="2301875"/>
          <p14:tracePt t="200710" x="7435850" y="2309813"/>
          <p14:tracePt t="200717" x="7435850" y="2319338"/>
          <p14:tracePt t="200726" x="7435850" y="2328863"/>
          <p14:tracePt t="200731" x="7435850" y="2338388"/>
          <p14:tracePt t="200740" x="7435850" y="2355850"/>
          <p14:tracePt t="200747" x="7435850" y="2374900"/>
          <p14:tracePt t="200755" x="7435850" y="2392363"/>
          <p14:tracePt t="200762" x="7435850" y="2411413"/>
          <p14:tracePt t="200770" x="7435850" y="2438400"/>
          <p14:tracePt t="200777" x="7435850" y="2465388"/>
          <p14:tracePt t="200786" x="7435850" y="2474913"/>
          <p14:tracePt t="200794" x="7435850" y="2492375"/>
          <p14:tracePt t="200801" x="7435850" y="2501900"/>
          <p14:tracePt t="200810" x="7435850" y="2511425"/>
          <p14:tracePt t="200861" x="7435850" y="2520950"/>
          <p14:tracePt t="200914" x="7435850" y="2528888"/>
          <p14:tracePt t="200922" x="7445375" y="2528888"/>
          <p14:tracePt t="200929" x="7462838" y="2538413"/>
          <p14:tracePt t="200937" x="7472363" y="2547938"/>
          <p14:tracePt t="200945" x="7489825" y="2547938"/>
          <p14:tracePt t="200953" x="7518400" y="2547938"/>
          <p14:tracePt t="200961" x="7545388" y="2547938"/>
          <p14:tracePt t="200967" x="7564438" y="2547938"/>
          <p14:tracePt t="200975" x="7591425" y="2547938"/>
          <p14:tracePt t="200983" x="7600950" y="2547938"/>
          <p14:tracePt t="200992" x="7618413" y="2547938"/>
          <p14:tracePt t="200998" x="7637463" y="2538413"/>
          <p14:tracePt t="201006" x="7654925" y="2538413"/>
          <p14:tracePt t="201013" x="7710488" y="2528888"/>
          <p14:tracePt t="201021" x="7737475" y="2511425"/>
          <p14:tracePt t="201030" x="7754938" y="2501900"/>
          <p14:tracePt t="201036" x="7773988" y="2492375"/>
          <p14:tracePt t="201044" x="7783513" y="2492375"/>
          <p14:tracePt t="201051" x="7791450" y="2484438"/>
          <p14:tracePt t="201066" x="7800975" y="2474913"/>
          <p14:tracePt t="201082" x="7810500" y="2474913"/>
          <p14:tracePt t="201090" x="7810500" y="2465388"/>
          <p14:tracePt t="201097" x="7820025" y="2465388"/>
          <p14:tracePt t="201104" x="7827963" y="2455863"/>
          <p14:tracePt t="201112" x="7827963" y="2447925"/>
          <p14:tracePt t="201120" x="7837488" y="2447925"/>
          <p14:tracePt t="201127" x="7847013" y="2438400"/>
          <p14:tracePt t="201143" x="7856538" y="2428875"/>
          <p14:tracePt t="201159" x="7856538" y="2419350"/>
          <p14:tracePt t="201173" x="7864475" y="2411413"/>
          <p14:tracePt t="201188" x="7864475" y="2401888"/>
          <p14:tracePt t="201195" x="7874000" y="2392363"/>
          <p14:tracePt t="201203" x="7874000" y="2382838"/>
          <p14:tracePt t="201219" x="7874000" y="2374900"/>
          <p14:tracePt t="201227" x="7874000" y="2365375"/>
          <p14:tracePt t="201234" x="7874000" y="2355850"/>
          <p14:tracePt t="201242" x="7874000" y="2346325"/>
          <p14:tracePt t="201249" x="7874000" y="2338388"/>
          <p14:tracePt t="201256" x="7874000" y="2319338"/>
          <p14:tracePt t="201264" x="7874000" y="2301875"/>
          <p14:tracePt t="201272" x="7874000" y="2273300"/>
          <p14:tracePt t="201279" x="7856538" y="2255838"/>
          <p14:tracePt t="201287" x="7847013" y="2236788"/>
          <p14:tracePt t="201295" x="7810500" y="2219325"/>
          <p14:tracePt t="201302" x="7800975" y="2200275"/>
          <p14:tracePt t="201310" x="7783513" y="2173288"/>
          <p14:tracePt t="201317" x="7764463" y="2155825"/>
          <p14:tracePt t="201326" x="7747000" y="2136775"/>
          <p14:tracePt t="201332" x="7727950" y="2119313"/>
          <p14:tracePt t="201342" x="7710488" y="2100263"/>
          <p14:tracePt t="201347" x="7700963" y="2090738"/>
          <p14:tracePt t="201454" x="7691438" y="2090738"/>
          <p14:tracePt t="201470" x="7681913" y="2090738"/>
          <p14:tracePt t="201476" x="7673975" y="2119313"/>
          <p14:tracePt t="201484" x="7654925" y="2136775"/>
          <p14:tracePt t="201493" x="7645400" y="2155825"/>
          <p14:tracePt t="201500" x="7637463" y="2182813"/>
          <p14:tracePt t="201508" x="7637463" y="2200275"/>
          <p14:tracePt t="201515" x="7637463" y="2228850"/>
          <p14:tracePt t="201523" x="7637463" y="2265363"/>
          <p14:tracePt t="201530" x="7627938" y="2301875"/>
          <p14:tracePt t="201538" x="7627938" y="2319338"/>
          <p14:tracePt t="201545" x="7627938" y="2346325"/>
          <p14:tracePt t="201553" x="7627938" y="2365375"/>
          <p14:tracePt t="201561" x="7627938" y="2382838"/>
          <p14:tracePt t="201568" x="7637463" y="2419350"/>
          <p14:tracePt t="201576" x="7645400" y="2438400"/>
          <p14:tracePt t="201583" x="7664450" y="2465388"/>
          <p14:tracePt t="201593" x="7673975" y="2492375"/>
          <p14:tracePt t="201598" x="7710488" y="2528888"/>
          <p14:tracePt t="201606" x="7727950" y="2557463"/>
          <p14:tracePt t="201613" x="7737475" y="2565400"/>
          <p14:tracePt t="201622" x="7747000" y="2584450"/>
          <p14:tracePt t="201636" x="7764463" y="2601913"/>
          <p14:tracePt t="201643" x="7783513" y="2611438"/>
          <p14:tracePt t="201651" x="7810500" y="2630488"/>
          <p14:tracePt t="201660" x="7810500" y="2638425"/>
          <p14:tracePt t="201667" x="7827963" y="2638425"/>
          <p14:tracePt t="201682" x="7837488" y="2638425"/>
          <p14:tracePt t="201692" x="7847013" y="2638425"/>
          <p14:tracePt t="201697" x="7856538" y="2638425"/>
          <p14:tracePt t="201705" x="7874000" y="2638425"/>
          <p14:tracePt t="201720" x="7893050" y="2638425"/>
          <p14:tracePt t="201727" x="7910513" y="2638425"/>
          <p14:tracePt t="201736" x="7920038" y="2638425"/>
          <p14:tracePt t="201743" x="7929563" y="2620963"/>
          <p14:tracePt t="201751" x="7937500" y="2620963"/>
          <p14:tracePt t="201774" x="7947025" y="2620963"/>
          <p14:tracePt t="201781" x="7947025" y="2611438"/>
          <p14:tracePt t="201826" x="7947025" y="2601913"/>
          <p14:tracePt t="201834" x="7956550" y="2601913"/>
          <p14:tracePt t="201841" x="7956550" y="2593975"/>
          <p14:tracePt t="201849" x="7956550" y="2584450"/>
          <p14:tracePt t="201864" x="7956550" y="2565400"/>
          <p14:tracePt t="201872" x="7956550" y="2547938"/>
          <p14:tracePt t="201879" x="7947025" y="2528888"/>
          <p14:tracePt t="201896" x="7929563" y="2492375"/>
          <p14:tracePt t="201902" x="7920038" y="2455863"/>
          <p14:tracePt t="201909" x="7910513" y="2438400"/>
          <p14:tracePt t="201918" x="7900988" y="2419350"/>
          <p14:tracePt t="201926" x="7893050" y="2411413"/>
          <p14:tracePt t="201932" x="7874000" y="2392363"/>
          <p14:tracePt t="201943" x="7864475" y="2392363"/>
          <p14:tracePt t="201947" x="7856538" y="2382838"/>
          <p14:tracePt t="201956" x="7847013" y="2374900"/>
          <p14:tracePt t="201962" x="7837488" y="2365375"/>
          <p14:tracePt t="201978" x="7827963" y="2355850"/>
          <p14:tracePt t="202047" x="7827963" y="2346325"/>
          <p14:tracePt t="203832" x="7737475" y="2346325"/>
          <p14:tracePt t="203840" x="7572375" y="2346325"/>
          <p14:tracePt t="203847" x="7389813" y="2346325"/>
          <p14:tracePt t="203854" x="7134225" y="2355850"/>
          <p14:tracePt t="203862" x="6905625" y="2355850"/>
          <p14:tracePt t="203870" x="6705600" y="2374900"/>
          <p14:tracePt t="203876" x="6550025" y="2374900"/>
          <p14:tracePt t="203886" x="6348413" y="2374900"/>
          <p14:tracePt t="203897" x="6129338" y="2374900"/>
          <p14:tracePt t="203900" x="5929313" y="2365375"/>
          <p14:tracePt t="203908" x="5691188" y="2338388"/>
          <p14:tracePt t="203916" x="5545138" y="2301875"/>
          <p14:tracePt t="203924" x="5435600" y="2273300"/>
          <p14:tracePt t="203930" x="5280025" y="2246313"/>
          <p14:tracePt t="203938" x="5133975" y="2219325"/>
          <p14:tracePt t="203945" x="4951413" y="2200275"/>
          <p14:tracePt t="203954" x="4749800" y="2200275"/>
          <p14:tracePt t="203960" x="4603750" y="2200275"/>
          <p14:tracePt t="203969" x="4476750" y="2209800"/>
          <p14:tracePt t="203976" x="4348163" y="2236788"/>
          <p14:tracePt t="203984" x="4202113" y="2246313"/>
          <p14:tracePt t="203991" x="4065588" y="2282825"/>
          <p14:tracePt t="203999" x="3937000" y="2292350"/>
          <p14:tracePt t="204008" x="3846513" y="2309813"/>
          <p14:tracePt t="204014" x="3763963" y="2319338"/>
          <p14:tracePt t="204022" x="3708400" y="2319338"/>
          <p14:tracePt t="204029" x="3654425" y="2319338"/>
          <p14:tracePt t="204036" x="3598863" y="2319338"/>
          <p14:tracePt t="204044" x="3562350" y="2309813"/>
          <p14:tracePt t="204052" x="3508375" y="2292350"/>
          <p14:tracePt t="204060" x="3425825" y="2265363"/>
          <p14:tracePt t="204067" x="3352800" y="2246313"/>
          <p14:tracePt t="204074" x="3270250" y="2219325"/>
          <p14:tracePt t="204083" x="3197225" y="2200275"/>
          <p14:tracePt t="204090" x="3133725" y="2192338"/>
          <p14:tracePt t="204098" x="3041650" y="2163763"/>
          <p14:tracePt t="204105" x="2978150" y="2155825"/>
          <p14:tracePt t="204112" x="2922588" y="2136775"/>
          <p14:tracePt t="204120" x="2822575" y="2100263"/>
          <p14:tracePt t="204127" x="2732088" y="2082800"/>
          <p14:tracePt t="204135" x="2649538" y="2073275"/>
          <p14:tracePt t="204144" x="2540000" y="2054225"/>
          <p14:tracePt t="204151" x="2447925" y="2054225"/>
          <p14:tracePt t="204158" x="2320925" y="2054225"/>
          <p14:tracePt t="204166" x="2211388" y="2063750"/>
          <p14:tracePt t="204174" x="2073275" y="2082800"/>
          <p14:tracePt t="204181" x="1982788" y="2109788"/>
          <p14:tracePt t="204190" x="1900238" y="2127250"/>
          <p14:tracePt t="204196" x="1827213" y="2146300"/>
          <p14:tracePt t="204204" x="1781175" y="2155825"/>
          <p14:tracePt t="204211" x="1727200" y="2163763"/>
          <p14:tracePt t="204219" x="1662113" y="2192338"/>
          <p14:tracePt t="204227" x="1589088" y="2200275"/>
          <p14:tracePt t="204233" x="1552575" y="2209800"/>
          <p14:tracePt t="204242" x="1525588" y="2228850"/>
          <p14:tracePt t="204249" x="1506538" y="2236788"/>
          <p14:tracePt t="204258" x="1479550" y="2246313"/>
          <p14:tracePt t="204265" x="1462088" y="2255838"/>
          <p14:tracePt t="204274" x="1416050" y="2255838"/>
          <p14:tracePt t="204280" x="1389063" y="2265363"/>
          <p14:tracePt t="204288" x="1370013" y="2273300"/>
          <p14:tracePt t="204295" x="1333500" y="2282825"/>
          <p14:tracePt t="204303" x="1316038" y="2282825"/>
          <p14:tracePt t="204310" x="1287463" y="2292350"/>
          <p14:tracePt t="204318" x="1250950" y="2292350"/>
          <p14:tracePt t="204326" x="1214438" y="2301875"/>
          <p14:tracePt t="204334" x="1177925" y="2309813"/>
          <p14:tracePt t="204341" x="1160463" y="2309813"/>
          <p14:tracePt t="204349" x="1141413" y="2309813"/>
          <p14:tracePt t="204357" x="1133475" y="2309813"/>
          <p14:tracePt t="204363" x="1123950" y="2319338"/>
          <p14:tracePt t="204372" x="1104900" y="2319338"/>
          <p14:tracePt t="204386" x="1077913" y="2328863"/>
          <p14:tracePt t="204394" x="1068388" y="2328863"/>
          <p14:tracePt t="204402" x="1041400" y="2338388"/>
          <p14:tracePt t="204410" x="1014413" y="2346325"/>
          <p14:tracePt t="204417" x="985838" y="2365375"/>
          <p14:tracePt t="204425" x="958850" y="2374900"/>
          <p14:tracePt t="204432" x="904875" y="2401888"/>
          <p14:tracePt t="204441" x="885825" y="2419350"/>
          <p14:tracePt t="204447" x="849313" y="2438400"/>
          <p14:tracePt t="204455" x="831850" y="2447925"/>
          <p14:tracePt t="204462" x="803275" y="2492375"/>
          <p14:tracePt t="204470" x="766763" y="2528888"/>
          <p14:tracePt t="204477" x="739775" y="2557463"/>
          <p14:tracePt t="204485" x="703263" y="2601913"/>
          <p14:tracePt t="204493" x="666750" y="2638425"/>
          <p14:tracePt t="204501" x="649288" y="2703513"/>
          <p14:tracePt t="204507" x="612775" y="2747963"/>
          <p14:tracePt t="204515" x="584200" y="2794000"/>
          <p14:tracePt t="204523" x="566738" y="2840038"/>
          <p14:tracePt t="204531" x="539750" y="2867025"/>
          <p14:tracePt t="204538" x="530225" y="2922588"/>
          <p14:tracePt t="204546" x="493713" y="2976563"/>
          <p14:tracePt t="204554" x="484188" y="3032125"/>
          <p14:tracePt t="204560" x="474663" y="3122613"/>
          <p14:tracePt t="204569" x="457200" y="3187700"/>
          <p14:tracePt t="204578" x="447675" y="3260725"/>
          <p14:tracePt t="204583" x="447675" y="3351213"/>
          <p14:tracePt t="204592" x="447675" y="3451225"/>
          <p14:tracePt t="204600" x="447675" y="3524250"/>
          <p14:tracePt t="204607" x="447675" y="3633788"/>
          <p14:tracePt t="204614" x="447675" y="3743325"/>
          <p14:tracePt t="204624" x="447675" y="3871913"/>
          <p14:tracePt t="204630" x="465138" y="3981450"/>
          <p14:tracePt t="204637" x="474663" y="4064000"/>
          <p14:tracePt t="204645" x="493713" y="4154488"/>
          <p14:tracePt t="204653" x="501650" y="4200525"/>
          <p14:tracePt t="204660" x="501650" y="4210050"/>
          <p14:tracePt t="204668" x="501650" y="4219575"/>
          <p14:tracePt t="204676" x="501650" y="4227513"/>
          <p14:tracePt t="204706" x="520700" y="4227513"/>
          <p14:tracePt t="204713" x="530225" y="4227513"/>
          <p14:tracePt t="204728" x="557213" y="4227513"/>
          <p14:tracePt t="204736" x="620713" y="4219575"/>
          <p14:tracePt t="204743" x="703263" y="4173538"/>
          <p14:tracePt t="204752" x="785813" y="4117975"/>
          <p14:tracePt t="204760" x="831850" y="4081463"/>
          <p14:tracePt t="204767" x="885825" y="4017963"/>
          <p14:tracePt t="204775" x="931863" y="3971925"/>
          <p14:tracePt t="204782" x="995363" y="3917950"/>
          <p14:tracePt t="204790" x="1050925" y="3862388"/>
          <p14:tracePt t="204797" x="1087438" y="3798888"/>
          <p14:tracePt t="204805" x="1104900" y="3771900"/>
          <p14:tracePt t="204812" x="1123950" y="3743325"/>
          <p14:tracePt t="204820" x="1141413" y="3725863"/>
          <p14:tracePt t="204827" x="1177925" y="3689350"/>
          <p14:tracePt t="204835" x="1187450" y="3670300"/>
          <p14:tracePt t="204843" x="1206500" y="3616325"/>
          <p14:tracePt t="204850" x="1233488" y="3552825"/>
          <p14:tracePt t="204857" x="1260475" y="3487738"/>
          <p14:tracePt t="204865" x="1270000" y="3451225"/>
          <p14:tracePt t="204874" x="1279525" y="3370263"/>
          <p14:tracePt t="204880" x="1296988" y="3314700"/>
          <p14:tracePt t="204890" x="1306513" y="3251200"/>
          <p14:tracePt t="204896" x="1306513" y="3178175"/>
          <p14:tracePt t="204903" x="1306513" y="3105150"/>
          <p14:tracePt t="204911" x="1306513" y="3049588"/>
          <p14:tracePt t="204919" x="1306513" y="2959100"/>
          <p14:tracePt t="204926" x="1306513" y="2857500"/>
          <p14:tracePt t="204934" x="1306513" y="2784475"/>
          <p14:tracePt t="204941" x="1287463" y="2674938"/>
          <p14:tracePt t="204950" x="1287463" y="2620963"/>
          <p14:tracePt t="204957" x="1279525" y="2557463"/>
          <p14:tracePt t="204965" x="1260475" y="2484438"/>
          <p14:tracePt t="204974" x="1250950" y="2447925"/>
          <p14:tracePt t="204980" x="1233488" y="2411413"/>
          <p14:tracePt t="204988" x="1223963" y="2374900"/>
          <p14:tracePt t="204994" x="1214438" y="2355850"/>
          <p14:tracePt t="205003" x="1206500" y="2338388"/>
          <p14:tracePt t="205010" x="1187450" y="2319338"/>
          <p14:tracePt t="205018" x="1141413" y="2282825"/>
          <p14:tracePt t="205025" x="1123950" y="2265363"/>
          <p14:tracePt t="205033" x="1077913" y="2255838"/>
          <p14:tracePt t="205041" x="1058863" y="2236788"/>
          <p14:tracePt t="205048" x="1041400" y="2228850"/>
          <p14:tracePt t="205057" x="1022350" y="2228850"/>
          <p14:tracePt t="205063" x="1014413" y="2228850"/>
          <p14:tracePt t="205071" x="1004888" y="2228850"/>
          <p14:tracePt t="205078" x="985838" y="2228850"/>
          <p14:tracePt t="205086" x="977900" y="2228850"/>
          <p14:tracePt t="205101" x="968375" y="2228850"/>
          <p14:tracePt t="205108" x="958850" y="2228850"/>
          <p14:tracePt t="205116" x="958850" y="2236788"/>
          <p14:tracePt t="205124" x="949325" y="2236788"/>
          <p14:tracePt t="205140" x="941388" y="2246313"/>
          <p14:tracePt t="205154" x="922338" y="2255838"/>
          <p14:tracePt t="205161" x="912813" y="2273300"/>
          <p14:tracePt t="205169" x="904875" y="2309813"/>
          <p14:tracePt t="205177" x="895350" y="2346325"/>
          <p14:tracePt t="205184" x="885825" y="2411413"/>
          <p14:tracePt t="205191" x="858838" y="2501900"/>
          <p14:tracePt t="205198" x="839788" y="2601913"/>
          <p14:tracePt t="205206" x="839788" y="2638425"/>
          <p14:tracePt t="205214" x="839788" y="2684463"/>
          <p14:tracePt t="205223" x="839788" y="2740025"/>
          <p14:tracePt t="205229" x="839788" y="2767013"/>
          <p14:tracePt t="205237" x="839788" y="2784475"/>
          <p14:tracePt t="205243" x="839788" y="2820988"/>
          <p14:tracePt t="205252" x="858838" y="2867025"/>
          <p14:tracePt t="205259" x="868363" y="2894013"/>
          <p14:tracePt t="205267" x="876300" y="2940050"/>
          <p14:tracePt t="205274" x="876300" y="2959100"/>
          <p14:tracePt t="205282" x="885825" y="2968625"/>
          <p14:tracePt t="205290" x="885825" y="2986088"/>
          <p14:tracePt t="205312" x="895350" y="2995613"/>
          <p14:tracePt t="205335" x="895350" y="3005138"/>
          <p14:tracePt t="205425" x="904875" y="3005138"/>
          <p14:tracePt t="205440" x="904875" y="3013075"/>
          <p14:tracePt t="205501" x="912813" y="3022600"/>
          <p14:tracePt t="205516" x="922338" y="3041650"/>
          <p14:tracePt t="205523" x="941388" y="3059113"/>
          <p14:tracePt t="205531" x="958850" y="3105150"/>
          <p14:tracePt t="205540" x="977900" y="3132138"/>
          <p14:tracePt t="205546" x="1004888" y="3159125"/>
          <p14:tracePt t="205554" x="1022350" y="3195638"/>
          <p14:tracePt t="205560" x="1031875" y="3224213"/>
          <p14:tracePt t="205569" x="1050925" y="3268663"/>
          <p14:tracePt t="205577" x="1068388" y="3297238"/>
          <p14:tracePt t="205583" x="1077913" y="3324225"/>
          <p14:tracePt t="205591" x="1087438" y="3370263"/>
          <p14:tracePt t="205600" x="1104900" y="3387725"/>
          <p14:tracePt t="205607" x="1114425" y="3414713"/>
          <p14:tracePt t="205614" x="1123950" y="3451225"/>
          <p14:tracePt t="205623" x="1133475" y="3479800"/>
          <p14:tracePt t="205629" x="1133475" y="3487738"/>
          <p14:tracePt t="205636" x="1141413" y="3497263"/>
          <p14:tracePt t="205643" x="1150938" y="3506788"/>
          <p14:tracePt t="205652" x="1169988" y="3533775"/>
          <p14:tracePt t="205660" x="1177925" y="3533775"/>
          <p14:tracePt t="205666" x="1177925" y="3543300"/>
          <p14:tracePt t="205674" x="1187450" y="3543300"/>
          <p14:tracePt t="205682" x="1187450" y="3552825"/>
          <p14:tracePt t="205697" x="1196975" y="3560763"/>
          <p14:tracePt t="205712" x="1206500" y="3570288"/>
          <p14:tracePt t="205720" x="1214438" y="3589338"/>
          <p14:tracePt t="205727" x="1233488" y="3606800"/>
          <p14:tracePt t="205735" x="1243013" y="3633788"/>
          <p14:tracePt t="205743" x="1260475" y="3652838"/>
          <p14:tracePt t="205750" x="1270000" y="3670300"/>
          <p14:tracePt t="205757" x="1279525" y="3689350"/>
          <p14:tracePt t="205765" x="1296988" y="3698875"/>
          <p14:tracePt t="205774" x="1306513" y="3716338"/>
          <p14:tracePt t="205780" x="1343025" y="3752850"/>
          <p14:tracePt t="205790" x="1360488" y="3771900"/>
          <p14:tracePt t="205796" x="1379538" y="3779838"/>
          <p14:tracePt t="205803" x="1389063" y="3808413"/>
          <p14:tracePt t="205810" x="1397000" y="3816350"/>
          <p14:tracePt t="205818" x="1406525" y="3825875"/>
          <p14:tracePt t="205827" x="1416050" y="3835400"/>
          <p14:tracePt t="205833" x="1416050" y="3844925"/>
          <p14:tracePt t="205841" x="1425575" y="3852863"/>
          <p14:tracePt t="205848" x="1433513" y="3852863"/>
          <p14:tracePt t="205857" x="1452563" y="3862388"/>
          <p14:tracePt t="205864" x="1470025" y="3889375"/>
          <p14:tracePt t="205873" x="1516063" y="3898900"/>
          <p14:tracePt t="205897" x="1543050" y="3917950"/>
          <p14:tracePt t="205902" x="1562100" y="3927475"/>
          <p14:tracePt t="205911" x="1579563" y="3935413"/>
          <p14:tracePt t="205916" x="1617663" y="3963988"/>
          <p14:tracePt t="205924" x="1644650" y="3981450"/>
          <p14:tracePt t="205932" x="1698625" y="4000500"/>
          <p14:tracePt t="205941" x="1744663" y="4017963"/>
          <p14:tracePt t="205947" x="1790700" y="4027488"/>
          <p14:tracePt t="205956" x="1817688" y="4037013"/>
          <p14:tracePt t="205963" x="1873250" y="4044950"/>
          <p14:tracePt t="205972" x="1917700" y="4054475"/>
          <p14:tracePt t="205977" x="1946275" y="4064000"/>
          <p14:tracePt t="205986" x="1990725" y="4073525"/>
          <p14:tracePt t="205995" x="2019300" y="4073525"/>
          <p14:tracePt t="206000" x="2055813" y="4090988"/>
          <p14:tracePt t="206010" x="2100263" y="4090988"/>
          <p14:tracePt t="206015" x="2119313" y="4100513"/>
          <p14:tracePt t="206024" x="2146300" y="4110038"/>
          <p14:tracePt t="206031" x="2165350" y="4117975"/>
          <p14:tracePt t="206039" x="2182813" y="4146550"/>
          <p14:tracePt t="206046" x="2219325" y="4154488"/>
          <p14:tracePt t="206056" x="2274888" y="4183063"/>
          <p14:tracePt t="206061" x="2338388" y="4200525"/>
          <p14:tracePt t="206070" x="2384425" y="4227513"/>
          <p14:tracePt t="206078" x="2430463" y="4246563"/>
          <p14:tracePt t="206084" x="2503488" y="4273550"/>
          <p14:tracePt t="206091" x="2566988" y="4292600"/>
          <p14:tracePt t="206100" x="2630488" y="4329113"/>
          <p14:tracePt t="206107" x="2732088" y="4365625"/>
          <p14:tracePt t="206115" x="2795588" y="4410075"/>
          <p14:tracePt t="206124" x="2868613" y="4446588"/>
          <p14:tracePt t="206129" x="2968625" y="4492625"/>
          <p14:tracePt t="206139" x="3014663" y="4519613"/>
          <p14:tracePt t="206145" x="3051175" y="4556125"/>
          <p14:tracePt t="206152" x="3097213" y="4602163"/>
          <p14:tracePt t="206160" x="3151188" y="4657725"/>
          <p14:tracePt t="206168" x="3214688" y="4711700"/>
          <p14:tracePt t="206176" x="3260725" y="4757738"/>
          <p14:tracePt t="206183" x="3297238" y="4775200"/>
          <p14:tracePt t="206190" x="3343275" y="4821238"/>
          <p14:tracePt t="206199" x="3406775" y="4857750"/>
          <p14:tracePt t="206206" x="3471863" y="4913313"/>
          <p14:tracePt t="206214" x="3535363" y="4940300"/>
          <p14:tracePt t="206223" x="3662363" y="4995863"/>
          <p14:tracePt t="206228" x="3763963" y="5059363"/>
          <p14:tracePt t="206236" x="3810000" y="5076825"/>
          <p14:tracePt t="206243" x="3846513" y="5086350"/>
          <p14:tracePt t="206251" x="3883025" y="5095875"/>
          <p14:tracePt t="206258" x="3910013" y="5113338"/>
          <p14:tracePt t="206267" x="3927475" y="5122863"/>
          <p14:tracePt t="206274" x="3963988" y="5122863"/>
          <p14:tracePt t="206281" x="4029075" y="5132388"/>
          <p14:tracePt t="206290" x="4165600" y="5141913"/>
          <p14:tracePt t="206297" x="4292600" y="5159375"/>
          <p14:tracePt t="206306" x="4494213" y="5178425"/>
          <p14:tracePt t="206312" x="4659313" y="5186363"/>
          <p14:tracePt t="206320" x="4768850" y="5205413"/>
          <p14:tracePt t="206327" x="4878388" y="5205413"/>
          <p14:tracePt t="206335" x="5024438" y="5214938"/>
          <p14:tracePt t="206342" x="5187950" y="5232400"/>
          <p14:tracePt t="206350" x="5380038" y="5295900"/>
          <p14:tracePt t="206359" x="5545138" y="5324475"/>
          <p14:tracePt t="206365" x="5664200" y="5351463"/>
          <p14:tracePt t="206374" x="5773738" y="5387975"/>
          <p14:tracePt t="206381" x="5837238" y="5405438"/>
          <p14:tracePt t="206390" x="5883275" y="5434013"/>
          <p14:tracePt t="206396" x="5937250" y="5441950"/>
          <p14:tracePt t="206404" x="6002338" y="5470525"/>
          <p14:tracePt t="206410" x="6046788" y="5507038"/>
          <p14:tracePt t="206419" x="6148388" y="5561013"/>
          <p14:tracePt t="206427" x="6229350" y="5597525"/>
          <p14:tracePt t="206434" x="6330950" y="5624513"/>
          <p14:tracePt t="206441" x="6457950" y="5670550"/>
          <p14:tracePt t="206449" x="6540500" y="5716588"/>
          <p14:tracePt t="206457" x="6640513" y="5753100"/>
          <p14:tracePt t="206464" x="6723063" y="5807075"/>
          <p14:tracePt t="206473" x="6759575" y="5816600"/>
          <p14:tracePt t="206479" x="6805613" y="5843588"/>
          <p14:tracePt t="206487" x="6851650" y="5862638"/>
          <p14:tracePt t="206494" x="6915150" y="5881688"/>
          <p14:tracePt t="206503" x="6942138" y="5899150"/>
          <p14:tracePt t="206509" x="6988175" y="5908675"/>
          <p14:tracePt t="206518" x="7043738" y="5918200"/>
          <p14:tracePt t="206527" x="7107238" y="5945188"/>
          <p14:tracePt t="206533" x="7134225" y="5954713"/>
          <p14:tracePt t="206540" x="7197725" y="5991225"/>
          <p14:tracePt t="206548" x="7234238" y="5999163"/>
          <p14:tracePt t="206556" x="7280275" y="6008688"/>
          <p14:tracePt t="206563" x="7326313" y="6035675"/>
          <p14:tracePt t="206573" x="7372350" y="6045200"/>
          <p14:tracePt t="206578" x="7426325" y="6072188"/>
          <p14:tracePt t="206586" x="7489825" y="6081713"/>
          <p14:tracePt t="206593" x="7518400" y="6091238"/>
          <p14:tracePt t="206602" x="7535863" y="6091238"/>
          <p14:tracePt t="206610" x="7554913" y="6100763"/>
          <p14:tracePt t="206616" x="7581900" y="6108700"/>
          <p14:tracePt t="206624" x="7627938" y="6137275"/>
          <p14:tracePt t="206632" x="7691438" y="6154738"/>
          <p14:tracePt t="206639" x="7737475" y="6191250"/>
          <p14:tracePt t="206647" x="7800975" y="6218238"/>
          <p14:tracePt t="206655" x="7847013" y="6237288"/>
          <p14:tracePt t="206662" x="7910513" y="6264275"/>
          <p14:tracePt t="206669" x="7956550" y="6291263"/>
          <p14:tracePt t="206676" x="7993063" y="6300788"/>
          <p14:tracePt t="206685" x="8056563" y="6319838"/>
          <p14:tracePt t="206693" x="8121650" y="6346825"/>
          <p14:tracePt t="206700" x="8139113" y="6356350"/>
          <p14:tracePt t="206707" x="8158163" y="6364288"/>
          <p14:tracePt t="206715" x="8166100" y="6373813"/>
          <p14:tracePt t="206738" x="8175625" y="6373813"/>
          <p14:tracePt t="206753" x="8185150" y="6392863"/>
          <p14:tracePt t="206761" x="8202613" y="6392863"/>
          <p14:tracePt t="206768" x="8221663" y="6392863"/>
          <p14:tracePt t="206775" x="8231188" y="6410325"/>
          <p14:tracePt t="206783" x="8285163" y="6419850"/>
          <p14:tracePt t="206792" x="8321675" y="6429375"/>
          <p14:tracePt t="206799" x="8340725" y="6437313"/>
          <p14:tracePt t="206806" x="8358188" y="6437313"/>
          <p14:tracePt t="206814" x="8367713" y="6437313"/>
          <p14:tracePt t="206822" x="8367713" y="6446838"/>
          <p14:tracePt t="206837" x="8377238" y="6446838"/>
          <p14:tracePt t="206844" x="8385175" y="6446838"/>
          <p14:tracePt t="206852" x="8404225" y="6446838"/>
          <p14:tracePt t="206859" x="8413750" y="6456363"/>
          <p14:tracePt t="206867" x="8431213" y="6456363"/>
          <p14:tracePt t="206874" x="8467725" y="6465888"/>
          <p14:tracePt t="206891" x="8523288" y="6483350"/>
          <p14:tracePt t="206897" x="8540750" y="6492875"/>
          <p14:tracePt t="206906" x="8559800" y="6502400"/>
          <p14:tracePt t="206913" x="8596313" y="6529388"/>
          <p14:tracePt t="206922" x="8632825" y="6546850"/>
          <p14:tracePt t="206928" x="8650288" y="6556375"/>
          <p14:tracePt t="206936" x="8659813" y="656590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lIns="90488" tIns="44450" rIns="90488" bIns="44450" anchor="ctr"/>
          <a:lstStyle/>
          <a:p>
            <a:pPr eaLnBrk="1" hangingPunct="1"/>
            <a:r>
              <a:rPr lang="en-US"/>
              <a:t>Cost categories</a:t>
            </a:r>
          </a:p>
        </p:txBody>
      </p:sp>
      <p:sp>
        <p:nvSpPr>
          <p:cNvPr id="73731" name="Rectangle 3"/>
          <p:cNvSpPr>
            <a:spLocks noChangeArrowheads="1"/>
          </p:cNvSpPr>
          <p:nvPr/>
        </p:nvSpPr>
        <p:spPr bwMode="auto">
          <a:xfrm>
            <a:off x="87313" y="1522413"/>
            <a:ext cx="8986837" cy="44069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tr-TR"/>
          </a:p>
        </p:txBody>
      </p:sp>
      <p:sp>
        <p:nvSpPr>
          <p:cNvPr id="73732" name="Line 4"/>
          <p:cNvSpPr>
            <a:spLocks noChangeShapeType="1"/>
          </p:cNvSpPr>
          <p:nvPr/>
        </p:nvSpPr>
        <p:spPr bwMode="auto">
          <a:xfrm>
            <a:off x="5562600" y="1522413"/>
            <a:ext cx="0" cy="4406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733" name="Rectangle 5"/>
          <p:cNvSpPr>
            <a:spLocks noChangeArrowheads="1"/>
          </p:cNvSpPr>
          <p:nvPr/>
        </p:nvSpPr>
        <p:spPr bwMode="auto">
          <a:xfrm>
            <a:off x="2439988" y="1593850"/>
            <a:ext cx="18256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Estimated by</a:t>
            </a:r>
            <a:endParaRPr lang="en-US" sz="2000" b="1">
              <a:latin typeface="Times New Roman" charset="0"/>
            </a:endParaRPr>
          </a:p>
        </p:txBody>
      </p:sp>
      <p:sp>
        <p:nvSpPr>
          <p:cNvPr id="73734" name="Rectangle 6"/>
          <p:cNvSpPr>
            <a:spLocks noChangeArrowheads="1"/>
          </p:cNvSpPr>
          <p:nvPr/>
        </p:nvSpPr>
        <p:spPr bwMode="auto">
          <a:xfrm>
            <a:off x="5640388" y="1593850"/>
            <a:ext cx="31210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Examples</a:t>
            </a:r>
            <a:endParaRPr lang="en-US" sz="2000" b="1" u="sng">
              <a:latin typeface="Times New Roman" charset="0"/>
            </a:endParaRPr>
          </a:p>
        </p:txBody>
      </p:sp>
      <p:sp>
        <p:nvSpPr>
          <p:cNvPr id="73735" name="Line 7"/>
          <p:cNvSpPr>
            <a:spLocks noChangeShapeType="1"/>
          </p:cNvSpPr>
          <p:nvPr/>
        </p:nvSpPr>
        <p:spPr bwMode="auto">
          <a:xfrm>
            <a:off x="703263" y="1516063"/>
            <a:ext cx="0" cy="4406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736" name="Rectangle 8"/>
          <p:cNvSpPr>
            <a:spLocks noChangeArrowheads="1"/>
          </p:cNvSpPr>
          <p:nvPr/>
        </p:nvSpPr>
        <p:spPr bwMode="auto">
          <a:xfrm>
            <a:off x="4268788" y="1593850"/>
            <a:ext cx="14446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Affects</a:t>
            </a:r>
            <a:endParaRPr lang="en-US" sz="2000" b="1" u="sng">
              <a:latin typeface="Times New Roman" charset="0"/>
            </a:endParaRPr>
          </a:p>
        </p:txBody>
      </p:sp>
      <p:sp>
        <p:nvSpPr>
          <p:cNvPr id="73737" name="Rectangle 9"/>
          <p:cNvSpPr>
            <a:spLocks noChangeArrowheads="1"/>
          </p:cNvSpPr>
          <p:nvPr/>
        </p:nvSpPr>
        <p:spPr bwMode="auto">
          <a:xfrm>
            <a:off x="5640388" y="2813050"/>
            <a:ext cx="3273425" cy="698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Software Requirements, System Testing</a:t>
            </a:r>
          </a:p>
        </p:txBody>
      </p:sp>
      <p:sp>
        <p:nvSpPr>
          <p:cNvPr id="73738" name="Rectangle 10"/>
          <p:cNvSpPr>
            <a:spLocks noChangeArrowheads="1"/>
          </p:cNvSpPr>
          <p:nvPr/>
        </p:nvSpPr>
        <p:spPr bwMode="auto">
          <a:xfrm>
            <a:off x="611188" y="2813050"/>
            <a:ext cx="1825625" cy="698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Additional SW Tasks</a:t>
            </a:r>
          </a:p>
        </p:txBody>
      </p:sp>
      <p:sp>
        <p:nvSpPr>
          <p:cNvPr id="73739" name="Rectangle 11"/>
          <p:cNvSpPr>
            <a:spLocks noChangeArrowheads="1"/>
          </p:cNvSpPr>
          <p:nvPr/>
        </p:nvSpPr>
        <p:spPr bwMode="auto">
          <a:xfrm>
            <a:off x="2439988" y="2813050"/>
            <a:ext cx="1901825" cy="698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Add-on to Cocomo, etc.</a:t>
            </a:r>
          </a:p>
        </p:txBody>
      </p:sp>
      <p:sp>
        <p:nvSpPr>
          <p:cNvPr id="73740" name="Rectangle 12"/>
          <p:cNvSpPr>
            <a:spLocks noChangeArrowheads="1"/>
          </p:cNvSpPr>
          <p:nvPr/>
        </p:nvSpPr>
        <p:spPr bwMode="auto">
          <a:xfrm>
            <a:off x="5564188" y="5175250"/>
            <a:ext cx="3502025" cy="698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Travel, Development Tools, Special Equipment, </a:t>
            </a:r>
          </a:p>
        </p:txBody>
      </p:sp>
      <p:sp>
        <p:nvSpPr>
          <p:cNvPr id="73741" name="Rectangle 13"/>
          <p:cNvSpPr>
            <a:spLocks noChangeArrowheads="1"/>
          </p:cNvSpPr>
          <p:nvPr/>
        </p:nvSpPr>
        <p:spPr bwMode="auto">
          <a:xfrm>
            <a:off x="611188" y="5175250"/>
            <a:ext cx="1901825" cy="698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Additional Dollars</a:t>
            </a:r>
          </a:p>
        </p:txBody>
      </p:sp>
      <p:sp>
        <p:nvSpPr>
          <p:cNvPr id="73742" name="Rectangle 14"/>
          <p:cNvSpPr>
            <a:spLocks noChangeArrowheads="1"/>
          </p:cNvSpPr>
          <p:nvPr/>
        </p:nvSpPr>
        <p:spPr bwMode="auto">
          <a:xfrm>
            <a:off x="2439988" y="5175250"/>
            <a:ext cx="1901825" cy="698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Increment to Cost estimate</a:t>
            </a:r>
          </a:p>
        </p:txBody>
      </p:sp>
      <p:sp>
        <p:nvSpPr>
          <p:cNvPr id="73743" name="Rectangle 15"/>
          <p:cNvSpPr>
            <a:spLocks noChangeArrowheads="1"/>
          </p:cNvSpPr>
          <p:nvPr/>
        </p:nvSpPr>
        <p:spPr bwMode="auto">
          <a:xfrm>
            <a:off x="5564188" y="2051050"/>
            <a:ext cx="3425825" cy="698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Software Design, Software Coding, Software Testing</a:t>
            </a:r>
          </a:p>
        </p:txBody>
      </p:sp>
      <p:sp>
        <p:nvSpPr>
          <p:cNvPr id="73744" name="Rectangle 16"/>
          <p:cNvSpPr>
            <a:spLocks noChangeArrowheads="1"/>
          </p:cNvSpPr>
          <p:nvPr/>
        </p:nvSpPr>
        <p:spPr bwMode="auto">
          <a:xfrm>
            <a:off x="611188" y="2051050"/>
            <a:ext cx="1901825" cy="698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Software Development</a:t>
            </a:r>
          </a:p>
        </p:txBody>
      </p:sp>
      <p:sp>
        <p:nvSpPr>
          <p:cNvPr id="73745" name="Rectangle 17"/>
          <p:cNvSpPr>
            <a:spLocks noChangeArrowheads="1"/>
          </p:cNvSpPr>
          <p:nvPr/>
        </p:nvSpPr>
        <p:spPr bwMode="auto">
          <a:xfrm>
            <a:off x="4268788" y="5175250"/>
            <a:ext cx="13684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Cost </a:t>
            </a:r>
          </a:p>
        </p:txBody>
      </p:sp>
      <p:sp>
        <p:nvSpPr>
          <p:cNvPr id="73746" name="Rectangle 18"/>
          <p:cNvSpPr>
            <a:spLocks noChangeArrowheads="1"/>
          </p:cNvSpPr>
          <p:nvPr/>
        </p:nvSpPr>
        <p:spPr bwMode="auto">
          <a:xfrm>
            <a:off x="5564188" y="3575050"/>
            <a:ext cx="3349625" cy="698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Software Management,  SQA, Config Management</a:t>
            </a:r>
          </a:p>
        </p:txBody>
      </p:sp>
      <p:sp>
        <p:nvSpPr>
          <p:cNvPr id="73747" name="Rectangle 19"/>
          <p:cNvSpPr>
            <a:spLocks noChangeArrowheads="1"/>
          </p:cNvSpPr>
          <p:nvPr/>
        </p:nvSpPr>
        <p:spPr bwMode="auto">
          <a:xfrm>
            <a:off x="611188" y="3575050"/>
            <a:ext cx="19018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Software Support</a:t>
            </a:r>
          </a:p>
        </p:txBody>
      </p:sp>
      <p:sp>
        <p:nvSpPr>
          <p:cNvPr id="73748" name="Rectangle 20"/>
          <p:cNvSpPr>
            <a:spLocks noChangeArrowheads="1"/>
          </p:cNvSpPr>
          <p:nvPr/>
        </p:nvSpPr>
        <p:spPr bwMode="auto">
          <a:xfrm>
            <a:off x="2363788" y="3575050"/>
            <a:ext cx="2054225" cy="698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% Increment to Cocomo, etc.</a:t>
            </a:r>
          </a:p>
        </p:txBody>
      </p:sp>
      <p:sp>
        <p:nvSpPr>
          <p:cNvPr id="73749" name="Rectangle 21"/>
          <p:cNvSpPr>
            <a:spLocks noChangeArrowheads="1"/>
          </p:cNvSpPr>
          <p:nvPr/>
        </p:nvSpPr>
        <p:spPr bwMode="auto">
          <a:xfrm>
            <a:off x="5640388" y="4337050"/>
            <a:ext cx="3273425" cy="698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Project Management, Document Generation</a:t>
            </a:r>
          </a:p>
        </p:txBody>
      </p:sp>
      <p:sp>
        <p:nvSpPr>
          <p:cNvPr id="73750" name="Rectangle 22"/>
          <p:cNvSpPr>
            <a:spLocks noChangeArrowheads="1"/>
          </p:cNvSpPr>
          <p:nvPr/>
        </p:nvSpPr>
        <p:spPr bwMode="auto">
          <a:xfrm>
            <a:off x="611188" y="4413250"/>
            <a:ext cx="19018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Additional Labor</a:t>
            </a:r>
          </a:p>
        </p:txBody>
      </p:sp>
      <p:sp>
        <p:nvSpPr>
          <p:cNvPr id="73751" name="Rectangle 23"/>
          <p:cNvSpPr>
            <a:spLocks noChangeArrowheads="1"/>
          </p:cNvSpPr>
          <p:nvPr/>
        </p:nvSpPr>
        <p:spPr bwMode="auto">
          <a:xfrm>
            <a:off x="2363788" y="4337050"/>
            <a:ext cx="2054225" cy="698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Increment to Labor estimate</a:t>
            </a:r>
          </a:p>
        </p:txBody>
      </p:sp>
      <p:sp>
        <p:nvSpPr>
          <p:cNvPr id="73752" name="Line 24"/>
          <p:cNvSpPr>
            <a:spLocks noChangeShapeType="1"/>
          </p:cNvSpPr>
          <p:nvPr/>
        </p:nvSpPr>
        <p:spPr bwMode="auto">
          <a:xfrm>
            <a:off x="4343400" y="1522413"/>
            <a:ext cx="0" cy="4406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753" name="Rectangle 25"/>
          <p:cNvSpPr>
            <a:spLocks noChangeArrowheads="1"/>
          </p:cNvSpPr>
          <p:nvPr/>
        </p:nvSpPr>
        <p:spPr bwMode="auto">
          <a:xfrm>
            <a:off x="1588" y="1593850"/>
            <a:ext cx="8350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Code</a:t>
            </a:r>
            <a:endParaRPr lang="en-US" sz="2000" b="1" u="sng">
              <a:latin typeface="Times New Roman" charset="0"/>
            </a:endParaRPr>
          </a:p>
        </p:txBody>
      </p:sp>
      <p:sp>
        <p:nvSpPr>
          <p:cNvPr id="73754" name="Rectangle 26"/>
          <p:cNvSpPr>
            <a:spLocks noChangeArrowheads="1"/>
          </p:cNvSpPr>
          <p:nvPr/>
        </p:nvSpPr>
        <p:spPr bwMode="auto">
          <a:xfrm>
            <a:off x="2439988" y="2051050"/>
            <a:ext cx="1901825" cy="698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Cocomo &amp; Similar Tools</a:t>
            </a:r>
          </a:p>
        </p:txBody>
      </p:sp>
      <p:sp>
        <p:nvSpPr>
          <p:cNvPr id="73755" name="Rectangle 27"/>
          <p:cNvSpPr>
            <a:spLocks noChangeArrowheads="1"/>
          </p:cNvSpPr>
          <p:nvPr/>
        </p:nvSpPr>
        <p:spPr bwMode="auto">
          <a:xfrm>
            <a:off x="4268788" y="2051050"/>
            <a:ext cx="1368425" cy="698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Cost &amp; Schedule</a:t>
            </a:r>
          </a:p>
        </p:txBody>
      </p:sp>
      <p:sp>
        <p:nvSpPr>
          <p:cNvPr id="73756" name="Rectangle 28"/>
          <p:cNvSpPr>
            <a:spLocks noChangeArrowheads="1"/>
          </p:cNvSpPr>
          <p:nvPr/>
        </p:nvSpPr>
        <p:spPr bwMode="auto">
          <a:xfrm>
            <a:off x="4268788" y="2813050"/>
            <a:ext cx="1368425" cy="6985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Cost &amp; Schedule</a:t>
            </a:r>
          </a:p>
        </p:txBody>
      </p:sp>
      <p:sp>
        <p:nvSpPr>
          <p:cNvPr id="73757" name="Rectangle 29"/>
          <p:cNvSpPr>
            <a:spLocks noChangeArrowheads="1"/>
          </p:cNvSpPr>
          <p:nvPr/>
        </p:nvSpPr>
        <p:spPr bwMode="auto">
          <a:xfrm>
            <a:off x="77788" y="3575050"/>
            <a:ext cx="7588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SS </a:t>
            </a:r>
          </a:p>
        </p:txBody>
      </p:sp>
      <p:sp>
        <p:nvSpPr>
          <p:cNvPr id="73758" name="Rectangle 30"/>
          <p:cNvSpPr>
            <a:spLocks noChangeArrowheads="1"/>
          </p:cNvSpPr>
          <p:nvPr/>
        </p:nvSpPr>
        <p:spPr bwMode="auto">
          <a:xfrm>
            <a:off x="4268788" y="4413250"/>
            <a:ext cx="13684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Cost </a:t>
            </a:r>
          </a:p>
        </p:txBody>
      </p:sp>
      <p:sp>
        <p:nvSpPr>
          <p:cNvPr id="73759" name="Line 31"/>
          <p:cNvSpPr>
            <a:spLocks noChangeShapeType="1"/>
          </p:cNvSpPr>
          <p:nvPr/>
        </p:nvSpPr>
        <p:spPr bwMode="auto">
          <a:xfrm>
            <a:off x="158750" y="3497263"/>
            <a:ext cx="8826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760" name="Line 32"/>
          <p:cNvSpPr>
            <a:spLocks noChangeShapeType="1"/>
          </p:cNvSpPr>
          <p:nvPr/>
        </p:nvSpPr>
        <p:spPr bwMode="auto">
          <a:xfrm>
            <a:off x="158750" y="4335463"/>
            <a:ext cx="8826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761" name="Line 33"/>
          <p:cNvSpPr>
            <a:spLocks noChangeShapeType="1"/>
          </p:cNvSpPr>
          <p:nvPr/>
        </p:nvSpPr>
        <p:spPr bwMode="auto">
          <a:xfrm>
            <a:off x="158750" y="5097463"/>
            <a:ext cx="8826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762" name="Line 34"/>
          <p:cNvSpPr>
            <a:spLocks noChangeShapeType="1"/>
          </p:cNvSpPr>
          <p:nvPr/>
        </p:nvSpPr>
        <p:spPr bwMode="auto">
          <a:xfrm>
            <a:off x="158750" y="2735263"/>
            <a:ext cx="8826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763" name="Line 35"/>
          <p:cNvSpPr>
            <a:spLocks noChangeShapeType="1"/>
          </p:cNvSpPr>
          <p:nvPr/>
        </p:nvSpPr>
        <p:spPr bwMode="auto">
          <a:xfrm>
            <a:off x="2438400" y="1522413"/>
            <a:ext cx="0" cy="44069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764" name="Rectangle 36"/>
          <p:cNvSpPr>
            <a:spLocks noChangeArrowheads="1"/>
          </p:cNvSpPr>
          <p:nvPr/>
        </p:nvSpPr>
        <p:spPr bwMode="auto">
          <a:xfrm>
            <a:off x="839788" y="1593850"/>
            <a:ext cx="14446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Category</a:t>
            </a:r>
            <a:endParaRPr lang="en-US" sz="2000" b="1" u="sng">
              <a:latin typeface="Times New Roman" charset="0"/>
            </a:endParaRPr>
          </a:p>
        </p:txBody>
      </p:sp>
      <p:sp>
        <p:nvSpPr>
          <p:cNvPr id="73765" name="Rectangle 37"/>
          <p:cNvSpPr>
            <a:spLocks noChangeArrowheads="1"/>
          </p:cNvSpPr>
          <p:nvPr/>
        </p:nvSpPr>
        <p:spPr bwMode="auto">
          <a:xfrm>
            <a:off x="4573588" y="3575050"/>
            <a:ext cx="7588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Cost </a:t>
            </a:r>
          </a:p>
        </p:txBody>
      </p:sp>
      <p:sp>
        <p:nvSpPr>
          <p:cNvPr id="73766" name="Rectangle 38"/>
          <p:cNvSpPr>
            <a:spLocks noChangeArrowheads="1"/>
          </p:cNvSpPr>
          <p:nvPr/>
        </p:nvSpPr>
        <p:spPr bwMode="auto">
          <a:xfrm>
            <a:off x="77788" y="4413250"/>
            <a:ext cx="7588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AL </a:t>
            </a:r>
          </a:p>
        </p:txBody>
      </p:sp>
      <p:sp>
        <p:nvSpPr>
          <p:cNvPr id="73767" name="Rectangle 39"/>
          <p:cNvSpPr>
            <a:spLocks noChangeArrowheads="1"/>
          </p:cNvSpPr>
          <p:nvPr/>
        </p:nvSpPr>
        <p:spPr bwMode="auto">
          <a:xfrm>
            <a:off x="77788" y="2813050"/>
            <a:ext cx="7588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SA </a:t>
            </a:r>
          </a:p>
        </p:txBody>
      </p:sp>
      <p:sp>
        <p:nvSpPr>
          <p:cNvPr id="73768" name="Rectangle 40"/>
          <p:cNvSpPr>
            <a:spLocks noChangeArrowheads="1"/>
          </p:cNvSpPr>
          <p:nvPr/>
        </p:nvSpPr>
        <p:spPr bwMode="auto">
          <a:xfrm>
            <a:off x="77788" y="5175250"/>
            <a:ext cx="7588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AD </a:t>
            </a:r>
          </a:p>
        </p:txBody>
      </p:sp>
      <p:sp>
        <p:nvSpPr>
          <p:cNvPr id="73769" name="Rectangle 41"/>
          <p:cNvSpPr>
            <a:spLocks noChangeArrowheads="1"/>
          </p:cNvSpPr>
          <p:nvPr/>
        </p:nvSpPr>
        <p:spPr bwMode="auto">
          <a:xfrm>
            <a:off x="77788" y="2051050"/>
            <a:ext cx="758825" cy="3937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000">
                <a:latin typeface="Times New Roman" charset="0"/>
              </a:rPr>
              <a:t>SD </a:t>
            </a:r>
          </a:p>
        </p:txBody>
      </p:sp>
      <p:sp>
        <p:nvSpPr>
          <p:cNvPr id="73770" name="Line 42"/>
          <p:cNvSpPr>
            <a:spLocks noChangeShapeType="1"/>
          </p:cNvSpPr>
          <p:nvPr/>
        </p:nvSpPr>
        <p:spPr bwMode="auto">
          <a:xfrm>
            <a:off x="158750" y="1960563"/>
            <a:ext cx="88265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pic>
        <p:nvPicPr>
          <p:cNvPr id="4" name="Ses 3">
            <a:hlinkClick r:id="" action="ppaction://media"/>
            <a:extLst>
              <a:ext uri="{FF2B5EF4-FFF2-40B4-BE49-F238E27FC236}">
                <a16:creationId xmlns:a16="http://schemas.microsoft.com/office/drawing/2014/main" id="{69A6FBE1-E029-489C-989D-273B059862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372739"/>
      </p:ext>
    </p:extLst>
  </p:cSld>
  <p:clrMapOvr>
    <a:masterClrMapping/>
  </p:clrMapOvr>
  <p:transition advTm="29115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296" x="238125" y="438150"/>
          <p14:tracePt t="16304" x="384175" y="465138"/>
          <p14:tracePt t="16312" x="530225" y="493713"/>
          <p14:tracePt t="16320" x="630238" y="520700"/>
          <p14:tracePt t="16326" x="712788" y="547688"/>
          <p14:tracePt t="16334" x="739775" y="557213"/>
          <p14:tracePt t="16342" x="785813" y="574675"/>
          <p14:tracePt t="16349" x="795338" y="574675"/>
          <p14:tracePt t="16357" x="795338" y="584200"/>
          <p14:tracePt t="16363" x="803275" y="584200"/>
          <p14:tracePt t="16372" x="803275" y="593725"/>
          <p14:tracePt t="16387" x="812800" y="593725"/>
          <p14:tracePt t="16621" x="822325" y="593725"/>
          <p14:tracePt t="16703" x="812800" y="603250"/>
          <p14:tracePt t="16711" x="785813" y="620713"/>
          <p14:tracePt t="16718" x="722313" y="647700"/>
          <p14:tracePt t="16726" x="630238" y="676275"/>
          <p14:tracePt t="16734" x="530225" y="703263"/>
          <p14:tracePt t="16741" x="401638" y="757238"/>
          <p14:tracePt t="16749" x="282575" y="793750"/>
          <p14:tracePt t="16758" x="219075" y="812800"/>
          <p14:tracePt t="16764" x="173038" y="849313"/>
          <p14:tracePt t="16773" x="109538" y="876300"/>
          <p14:tracePt t="16779" x="92075" y="903288"/>
          <p14:tracePt t="16788" x="73025" y="912813"/>
          <p14:tracePt t="16794" x="63500" y="931863"/>
          <p14:tracePt t="16802" x="55563" y="949325"/>
          <p14:tracePt t="16809" x="46038" y="958850"/>
          <p14:tracePt t="16817" x="36513" y="968375"/>
          <p14:tracePt t="16824" x="36513" y="976313"/>
          <p14:tracePt t="16832" x="26988" y="985838"/>
          <p14:tracePt t="16870" x="26988" y="995363"/>
          <p14:tracePt t="16877" x="19050" y="995363"/>
          <p14:tracePt t="16892" x="9525" y="1004888"/>
          <p14:tracePt t="16899" x="9525" y="1014413"/>
          <p14:tracePt t="16908" x="0" y="1014413"/>
          <p14:tracePt t="16915" x="0" y="1022350"/>
          <p14:tracePt t="17141" x="26988" y="1022350"/>
          <p14:tracePt t="17148" x="55563" y="1022350"/>
          <p14:tracePt t="17156" x="73025" y="1041400"/>
          <p14:tracePt t="17163" x="109538" y="1041400"/>
          <p14:tracePt t="17172" x="128588" y="1041400"/>
          <p14:tracePt t="17188" x="136525" y="1041400"/>
          <p14:tracePt t="17194" x="146050" y="1041400"/>
          <p14:tracePt t="17210" x="155575" y="1041400"/>
          <p14:tracePt t="17254" x="165100" y="1041400"/>
          <p14:tracePt t="17270" x="173038" y="1041400"/>
          <p14:tracePt t="17286" x="182563" y="1050925"/>
          <p14:tracePt t="17307" x="209550" y="1050925"/>
          <p14:tracePt t="17314" x="265113" y="1050925"/>
          <p14:tracePt t="17322" x="311150" y="1050925"/>
          <p14:tracePt t="17330" x="347663" y="1050925"/>
          <p14:tracePt t="17338" x="392113" y="1050925"/>
          <p14:tracePt t="17344" x="447675" y="1050925"/>
          <p14:tracePt t="17353" x="484188" y="1058863"/>
          <p14:tracePt t="17360" x="520700" y="1058863"/>
          <p14:tracePt t="17369" x="530225" y="1058863"/>
          <p14:tracePt t="17375" x="539750" y="1058863"/>
          <p14:tracePt t="17383" x="547688" y="1058863"/>
          <p14:tracePt t="17413" x="557213" y="1058863"/>
          <p14:tracePt t="17458" x="566738" y="1058863"/>
          <p14:tracePt t="17465" x="576263" y="1058863"/>
          <p14:tracePt t="17473" x="612775" y="1068388"/>
          <p14:tracePt t="17480" x="639763" y="1077913"/>
          <p14:tracePt t="17492" x="657225" y="1087438"/>
          <p14:tracePt t="17496" x="676275" y="1095375"/>
          <p14:tracePt t="17504" x="693738" y="1104900"/>
          <p14:tracePt t="17510" x="703263" y="1104900"/>
          <p14:tracePt t="17520" x="712788" y="1104900"/>
          <p14:tracePt t="17541" x="722313" y="1104900"/>
          <p14:tracePt t="17579" x="722313" y="1114425"/>
          <p14:tracePt t="17587" x="730250" y="1114425"/>
          <p14:tracePt t="17617" x="739775" y="1123950"/>
          <p14:tracePt t="17624" x="749300" y="1123950"/>
          <p14:tracePt t="17631" x="766763" y="1123950"/>
          <p14:tracePt t="17641" x="776288" y="1123950"/>
          <p14:tracePt t="17647" x="785813" y="1131888"/>
          <p14:tracePt t="17658" x="795338" y="1131888"/>
          <p14:tracePt t="19243" x="766763" y="1187450"/>
          <p14:tracePt t="19251" x="712788" y="1250950"/>
          <p14:tracePt t="19257" x="676275" y="1296988"/>
          <p14:tracePt t="19266" x="649288" y="1314450"/>
          <p14:tracePt t="19273" x="639763" y="1350963"/>
          <p14:tracePt t="19280" x="603250" y="1370013"/>
          <p14:tracePt t="19290" x="593725" y="1379538"/>
          <p14:tracePt t="19295" x="593725" y="1397000"/>
          <p14:tracePt t="19311" x="584200" y="1406525"/>
          <p14:tracePt t="19326" x="576263" y="1416050"/>
          <p14:tracePt t="19414" x="566738" y="1423988"/>
          <p14:tracePt t="19425" x="566738" y="1433513"/>
          <p14:tracePt t="19432" x="557213" y="1433513"/>
          <p14:tracePt t="19448" x="557213" y="1443038"/>
          <p14:tracePt t="19471" x="547688" y="1452563"/>
          <p14:tracePt t="19494" x="539750" y="1460500"/>
          <p14:tracePt t="19501" x="530225" y="1497013"/>
          <p14:tracePt t="19510" x="520700" y="1543050"/>
          <p14:tracePt t="19516" x="511175" y="1589088"/>
          <p14:tracePt t="19523" x="501650" y="1662113"/>
          <p14:tracePt t="19532" x="501650" y="1716088"/>
          <p14:tracePt t="19539" x="493713" y="1762125"/>
          <p14:tracePt t="19547" x="493713" y="1789113"/>
          <p14:tracePt t="19557" x="493713" y="1817688"/>
          <p14:tracePt t="19561" x="493713" y="1862138"/>
          <p14:tracePt t="19570" x="493713" y="1898650"/>
          <p14:tracePt t="19577" x="493713" y="1927225"/>
          <p14:tracePt t="19586" x="493713" y="1963738"/>
          <p14:tracePt t="19592" x="493713" y="1990725"/>
          <p14:tracePt t="19600" x="501650" y="2009775"/>
          <p14:tracePt t="19607" x="501650" y="2036763"/>
          <p14:tracePt t="19616" x="501650" y="2054225"/>
          <p14:tracePt t="19623" x="511175" y="2073275"/>
          <p14:tracePt t="19639" x="511175" y="2100263"/>
          <p14:tracePt t="19646" x="520700" y="2119313"/>
          <p14:tracePt t="19654" x="520700" y="2127250"/>
          <p14:tracePt t="19660" x="520700" y="2136775"/>
          <p14:tracePt t="19669" x="530225" y="2146300"/>
          <p14:tracePt t="19676" x="530225" y="2155825"/>
          <p14:tracePt t="19685" x="530225" y="2163763"/>
          <p14:tracePt t="19691" x="530225" y="2173288"/>
          <p14:tracePt t="19698" x="539750" y="2192338"/>
          <p14:tracePt t="19706" x="539750" y="2200275"/>
          <p14:tracePt t="19714" x="539750" y="2228850"/>
          <p14:tracePt t="19745" x="539750" y="2236788"/>
          <p14:tracePt t="19760" x="539750" y="2255838"/>
          <p14:tracePt t="19768" x="539750" y="2273300"/>
          <p14:tracePt t="19774" x="539750" y="2301875"/>
          <p14:tracePt t="19783" x="539750" y="2338388"/>
          <p14:tracePt t="19790" x="539750" y="2382838"/>
          <p14:tracePt t="19798" x="530225" y="2428875"/>
          <p14:tracePt t="19806" x="530225" y="2455863"/>
          <p14:tracePt t="19813" x="530225" y="2474913"/>
          <p14:tracePt t="19823" x="530225" y="2501900"/>
          <p14:tracePt t="19828" x="530225" y="2520950"/>
          <p14:tracePt t="19836" x="530225" y="2547938"/>
          <p14:tracePt t="19843" x="547688" y="2574925"/>
          <p14:tracePt t="19851" x="547688" y="2611438"/>
          <p14:tracePt t="19858" x="547688" y="2630488"/>
          <p14:tracePt t="19866" x="547688" y="2657475"/>
          <p14:tracePt t="19873" x="547688" y="2684463"/>
          <p14:tracePt t="19881" x="547688" y="2740025"/>
          <p14:tracePt t="19889" x="557213" y="2794000"/>
          <p14:tracePt t="19897" x="566738" y="2876550"/>
          <p14:tracePt t="19905" x="576263" y="2922588"/>
          <p14:tracePt t="19912" x="576263" y="2976563"/>
          <p14:tracePt t="19920" x="576263" y="3013075"/>
          <p14:tracePt t="19926" x="576263" y="3041650"/>
          <p14:tracePt t="19935" x="576263" y="3078163"/>
          <p14:tracePt t="19942" x="576263" y="3114675"/>
          <p14:tracePt t="19951" x="576263" y="3159125"/>
          <p14:tracePt t="19957" x="576263" y="3187700"/>
          <p14:tracePt t="19965" x="576263" y="3224213"/>
          <p14:tracePt t="19972" x="593725" y="3260725"/>
          <p14:tracePt t="19981" x="593725" y="3268663"/>
          <p14:tracePt t="19989" x="593725" y="3305175"/>
          <p14:tracePt t="19995" x="593725" y="3341688"/>
          <p14:tracePt t="20006" x="603250" y="3360738"/>
          <p14:tracePt t="20010" x="603250" y="3387725"/>
          <p14:tracePt t="20019" x="603250" y="3406775"/>
          <p14:tracePt t="20025" x="603250" y="3443288"/>
          <p14:tracePt t="20034" x="603250" y="3470275"/>
          <p14:tracePt t="20040" x="603250" y="3487738"/>
          <p14:tracePt t="20049" x="603250" y="3516313"/>
          <p14:tracePt t="20056" x="612775" y="3552825"/>
          <p14:tracePt t="20065" x="612775" y="3597275"/>
          <p14:tracePt t="20072" x="612775" y="3625850"/>
          <p14:tracePt t="20079" x="612775" y="3652838"/>
          <p14:tracePt t="20087" x="630238" y="3689350"/>
          <p14:tracePt t="20094" x="630238" y="3716338"/>
          <p14:tracePt t="20102" x="630238" y="3752850"/>
          <p14:tracePt t="20109" x="620713" y="3798888"/>
          <p14:tracePt t="20118" x="620713" y="3844925"/>
          <p14:tracePt t="20124" x="620713" y="3881438"/>
          <p14:tracePt t="20132" x="603250" y="3908425"/>
          <p14:tracePt t="20140" x="603250" y="3927475"/>
          <p14:tracePt t="20148" x="603250" y="3963988"/>
          <p14:tracePt t="20156" x="603250" y="3981450"/>
          <p14:tracePt t="20163" x="603250" y="3990975"/>
          <p14:tracePt t="20173" x="603250" y="4008438"/>
          <p14:tracePt t="20177" x="603250" y="4054475"/>
          <p14:tracePt t="20186" x="603250" y="4073525"/>
          <p14:tracePt t="20192" x="593725" y="4100513"/>
          <p14:tracePt t="20212" x="584200" y="4146550"/>
          <p14:tracePt t="20216" x="584200" y="4164013"/>
          <p14:tracePt t="20224" x="576263" y="4183063"/>
          <p14:tracePt t="20231" x="576263" y="4227513"/>
          <p14:tracePt t="20240" x="576263" y="4264025"/>
          <p14:tracePt t="20246" x="566738" y="4283075"/>
          <p14:tracePt t="20257" x="566738" y="4310063"/>
          <p14:tracePt t="20261" x="566738" y="4329113"/>
          <p14:tracePt t="20268" x="566738" y="4337050"/>
          <p14:tracePt t="20276" x="566738" y="4356100"/>
          <p14:tracePt t="20284" x="566738" y="4365625"/>
          <p14:tracePt t="20291" x="566738" y="4402138"/>
          <p14:tracePt t="20299" x="557213" y="4419600"/>
          <p14:tracePt t="20307" x="557213" y="4446588"/>
          <p14:tracePt t="20314" x="547688" y="4492625"/>
          <p14:tracePt t="20322" x="539750" y="4529138"/>
          <p14:tracePt t="20330" x="530225" y="4565650"/>
          <p14:tracePt t="20341" x="530225" y="4592638"/>
          <p14:tracePt t="20344" x="520700" y="4611688"/>
          <p14:tracePt t="20356" x="511175" y="4629150"/>
          <p14:tracePt t="20360" x="501650" y="4648200"/>
          <p14:tracePt t="20369" x="501650" y="4657725"/>
          <p14:tracePt t="20375" x="493713" y="4675188"/>
          <p14:tracePt t="20384" x="493713" y="4684713"/>
          <p14:tracePt t="20391" x="484188" y="4694238"/>
          <p14:tracePt t="20399" x="484188" y="4711700"/>
          <p14:tracePt t="20406" x="474663" y="4748213"/>
          <p14:tracePt t="20413" x="474663" y="4767263"/>
          <p14:tracePt t="20422" x="465138" y="4784725"/>
          <p14:tracePt t="20429" x="465138" y="4803775"/>
          <p14:tracePt t="20437" x="465138" y="4811713"/>
          <p14:tracePt t="20443" x="447675" y="4830763"/>
          <p14:tracePt t="20452" x="447675" y="4840288"/>
          <p14:tracePt t="20459" x="447675" y="4848225"/>
          <p14:tracePt t="20467" x="438150" y="4867275"/>
          <p14:tracePt t="20474" x="438150" y="4876800"/>
          <p14:tracePt t="20482" x="438150" y="4903788"/>
          <p14:tracePt t="20490" x="438150" y="4922838"/>
          <p14:tracePt t="20497" x="438150" y="4940300"/>
          <p14:tracePt t="20505" x="438150" y="4949825"/>
          <p14:tracePt t="20513" x="438150" y="4967288"/>
          <p14:tracePt t="20523" x="438150" y="5003800"/>
          <p14:tracePt t="20527" x="428625" y="5032375"/>
          <p14:tracePt t="20536" x="428625" y="5068888"/>
          <p14:tracePt t="20543" x="428625" y="5105400"/>
          <p14:tracePt t="20551" x="428625" y="5132388"/>
          <p14:tracePt t="20558" x="428625" y="5168900"/>
          <p14:tracePt t="20566" x="428625" y="5186363"/>
          <p14:tracePt t="20573" x="428625" y="5205413"/>
          <p14:tracePt t="20581" x="428625" y="5214938"/>
          <p14:tracePt t="20589" x="428625" y="5222875"/>
          <p14:tracePt t="20596" x="428625" y="5241925"/>
          <p14:tracePt t="20611" x="428625" y="5251450"/>
          <p14:tracePt t="20672" x="428625" y="5259388"/>
          <p14:tracePt t="20679" x="428625" y="5268913"/>
          <p14:tracePt t="20687" x="428625" y="5278438"/>
          <p14:tracePt t="20694" x="428625" y="5287963"/>
          <p14:tracePt t="20702" x="428625" y="5295900"/>
          <p14:tracePt t="20709" x="428625" y="5305425"/>
          <p14:tracePt t="20719" x="428625" y="5314950"/>
          <p14:tracePt t="20724" x="428625" y="5332413"/>
          <p14:tracePt t="20734" x="428625" y="5341938"/>
          <p14:tracePt t="20939" x="420688" y="5305425"/>
          <p14:tracePt t="20945" x="420688" y="5222875"/>
          <p14:tracePt t="20954" x="401638" y="5113338"/>
          <p14:tracePt t="20960" x="384175" y="4967288"/>
          <p14:tracePt t="20969" x="384175" y="4821238"/>
          <p14:tracePt t="20975" x="374650" y="4694238"/>
          <p14:tracePt t="20984" x="374650" y="4621213"/>
          <p14:tracePt t="20991" x="374650" y="4565650"/>
          <p14:tracePt t="21001" x="365125" y="4502150"/>
          <p14:tracePt t="21006" x="365125" y="4465638"/>
          <p14:tracePt t="21015" x="365125" y="4438650"/>
          <p14:tracePt t="21022" x="347663" y="4410075"/>
          <p14:tracePt t="21029" x="347663" y="4383088"/>
          <p14:tracePt t="21040" x="347663" y="4365625"/>
          <p14:tracePt t="21044" x="347663" y="4346575"/>
          <p14:tracePt t="21053" x="338138" y="4319588"/>
          <p14:tracePt t="21059" x="338138" y="4300538"/>
          <p14:tracePt t="21069" x="328613" y="4273550"/>
          <p14:tracePt t="21075" x="319088" y="4219575"/>
          <p14:tracePt t="21084" x="311150" y="4154488"/>
          <p14:tracePt t="21090" x="265113" y="4054475"/>
          <p14:tracePt t="21098" x="255588" y="4000500"/>
          <p14:tracePt t="21106" x="238125" y="3927475"/>
          <p14:tracePt t="21112" x="228600" y="3862388"/>
          <p14:tracePt t="21124" x="228600" y="3835400"/>
          <p14:tracePt t="21127" x="228600" y="3816350"/>
          <p14:tracePt t="21137" x="219075" y="3798888"/>
          <p14:tracePt t="21143" x="219075" y="3779838"/>
          <p14:tracePt t="21151" x="219075" y="3762375"/>
          <p14:tracePt t="21159" x="219075" y="3743325"/>
          <p14:tracePt t="21167" x="219075" y="3716338"/>
          <p14:tracePt t="21173" x="219075" y="3689350"/>
          <p14:tracePt t="21181" x="219075" y="3662363"/>
          <p14:tracePt t="21189" x="219075" y="3633788"/>
          <p14:tracePt t="21197" x="219075" y="3606800"/>
          <p14:tracePt t="21212" x="228600" y="3497263"/>
          <p14:tracePt t="21222" x="228600" y="3443288"/>
          <p14:tracePt t="21226" x="228600" y="3370263"/>
          <p14:tracePt t="21236" x="228600" y="3260725"/>
          <p14:tracePt t="21242" x="246063" y="3159125"/>
          <p14:tracePt t="21250" x="246063" y="3068638"/>
          <p14:tracePt t="21257" x="255588" y="3032125"/>
          <p14:tracePt t="21265" x="255588" y="2995613"/>
          <p14:tracePt t="21273" x="255588" y="2968625"/>
          <p14:tracePt t="21280" x="265113" y="2949575"/>
          <p14:tracePt t="21289" x="265113" y="2922588"/>
          <p14:tracePt t="21295" x="265113" y="2876550"/>
          <p14:tracePt t="21305" x="265113" y="2867025"/>
          <p14:tracePt t="21310" x="282575" y="2820988"/>
          <p14:tracePt t="21319" x="282575" y="2794000"/>
          <p14:tracePt t="21325" x="301625" y="2747963"/>
          <p14:tracePt t="21334" x="311150" y="2684463"/>
          <p14:tracePt t="21340" x="319088" y="2630488"/>
          <p14:tracePt t="21350" x="338138" y="2557463"/>
          <p14:tracePt t="21356" x="347663" y="2474913"/>
          <p14:tracePt t="21364" x="355600" y="2401888"/>
          <p14:tracePt t="21372" x="374650" y="2319338"/>
          <p14:tracePt t="21378" x="384175" y="2265363"/>
          <p14:tracePt t="21390" x="384175" y="2236788"/>
          <p14:tracePt t="21394" x="384175" y="2228850"/>
          <p14:tracePt t="21403" x="392113" y="2209800"/>
          <p14:tracePt t="21409" x="401638" y="2192338"/>
          <p14:tracePt t="21417" x="411163" y="2182813"/>
          <p14:tracePt t="21424" x="420688" y="2163763"/>
          <p14:tracePt t="21433" x="420688" y="2155825"/>
          <p14:tracePt t="21440" x="428625" y="2146300"/>
          <p14:tracePt t="21458" x="438150" y="2146300"/>
          <p14:tracePt t="21473" x="438150" y="2136775"/>
          <p14:tracePt t="21706" x="465138" y="2173288"/>
          <p14:tracePt t="21713" x="484188" y="2219325"/>
          <p14:tracePt t="21721" x="511175" y="2255838"/>
          <p14:tracePt t="21729" x="520700" y="2292350"/>
          <p14:tracePt t="21739" x="539750" y="2328863"/>
          <p14:tracePt t="21743" x="547688" y="2382838"/>
          <p14:tracePt t="21753" x="547688" y="2411413"/>
          <p14:tracePt t="21759" x="547688" y="2438400"/>
          <p14:tracePt t="21767" x="557213" y="2465388"/>
          <p14:tracePt t="21775" x="557213" y="2484438"/>
          <p14:tracePt t="21782" x="557213" y="2501900"/>
          <p14:tracePt t="21790" x="557213" y="2557463"/>
          <p14:tracePt t="21797" x="557213" y="2593975"/>
          <p14:tracePt t="21806" x="547688" y="2620963"/>
          <p14:tracePt t="21813" x="547688" y="2638425"/>
          <p14:tracePt t="21822" x="539750" y="2674938"/>
          <p14:tracePt t="21828" x="539750" y="2740025"/>
          <p14:tracePt t="21836" x="539750" y="2767013"/>
          <p14:tracePt t="21842" x="539750" y="2794000"/>
          <p14:tracePt t="21851" x="530225" y="2820988"/>
          <p14:tracePt t="21858" x="530225" y="2857500"/>
          <p14:tracePt t="21867" x="530225" y="2913063"/>
          <p14:tracePt t="21873" x="530225" y="2940050"/>
          <p14:tracePt t="21881" x="530225" y="2968625"/>
          <p14:tracePt t="21889" x="520700" y="3013075"/>
          <p14:tracePt t="21896" x="520700" y="3022600"/>
          <p14:tracePt t="21907" x="520700" y="3059113"/>
          <p14:tracePt t="21912" x="511175" y="3086100"/>
          <p14:tracePt t="21920" x="511175" y="3105150"/>
          <p14:tracePt t="21926" x="511175" y="3122613"/>
          <p14:tracePt t="21936" x="511175" y="3151188"/>
          <p14:tracePt t="21942" x="511175" y="3178175"/>
          <p14:tracePt t="21950" x="511175" y="3205163"/>
          <p14:tracePt t="21956" x="511175" y="3241675"/>
          <p14:tracePt t="21965" x="493713" y="3297238"/>
          <p14:tracePt t="21972" x="493713" y="3370263"/>
          <p14:tracePt t="21979" x="484188" y="3424238"/>
          <p14:tracePt t="21989" x="493713" y="3524250"/>
          <p14:tracePt t="21995" x="493713" y="3597275"/>
          <p14:tracePt t="22004" x="501650" y="3652838"/>
          <p14:tracePt t="22009" x="501650" y="3716338"/>
          <p14:tracePt t="22019" x="511175" y="3752850"/>
          <p14:tracePt t="22025" x="511175" y="3779838"/>
          <p14:tracePt t="22033" x="511175" y="3825875"/>
          <p14:tracePt t="22041" x="520700" y="3871913"/>
          <p14:tracePt t="22048" x="520700" y="3927475"/>
          <p14:tracePt t="22055" x="520700" y="3954463"/>
          <p14:tracePt t="22064" x="520700" y="3971925"/>
          <p14:tracePt t="22072" x="530225" y="3990975"/>
          <p14:tracePt t="22078" x="530225" y="4017963"/>
          <p14:tracePt t="22089" x="530225" y="4044950"/>
          <p14:tracePt t="22093" x="530225" y="4100513"/>
          <p14:tracePt t="22102" x="530225" y="4146550"/>
          <p14:tracePt t="22108" x="530225" y="4183063"/>
          <p14:tracePt t="22117" x="547688" y="4273550"/>
          <p14:tracePt t="22124" x="557213" y="4329113"/>
          <p14:tracePt t="22132" x="566738" y="4419600"/>
          <p14:tracePt t="22140" x="593725" y="4465638"/>
          <p14:tracePt t="22147" x="603250" y="4529138"/>
          <p14:tracePt t="22155" x="612775" y="4548188"/>
          <p14:tracePt t="22162" x="612775" y="4565650"/>
          <p14:tracePt t="22173" x="612775" y="4584700"/>
          <p14:tracePt t="22177" x="620713" y="4592638"/>
          <p14:tracePt t="22185" x="620713" y="4602163"/>
          <p14:tracePt t="22192" x="620713" y="4611688"/>
          <p14:tracePt t="22201" x="620713" y="4629150"/>
          <p14:tracePt t="22207" x="630238" y="4648200"/>
          <p14:tracePt t="22217" x="630238" y="4694238"/>
          <p14:tracePt t="22230" x="639763" y="4738688"/>
          <p14:tracePt t="22239" x="649288" y="4757738"/>
          <p14:tracePt t="22246" x="666750" y="4784725"/>
          <p14:tracePt t="22256" x="666750" y="4803775"/>
          <p14:tracePt t="22260" x="676275" y="4821238"/>
          <p14:tracePt t="22269" x="676275" y="4867275"/>
          <p14:tracePt t="22275" x="676275" y="4884738"/>
          <p14:tracePt t="22284" x="685800" y="4922838"/>
          <p14:tracePt t="22291" x="685800" y="4949825"/>
          <p14:tracePt t="22300" x="703263" y="4995863"/>
          <p14:tracePt t="22307" x="712788" y="5013325"/>
          <p14:tracePt t="22314" x="712788" y="5068888"/>
          <p14:tracePt t="22322" x="722313" y="5132388"/>
          <p14:tracePt t="22329" x="722313" y="5159375"/>
          <p14:tracePt t="22340" x="730250" y="5186363"/>
          <p14:tracePt t="22344" x="730250" y="5205413"/>
          <p14:tracePt t="22353" x="730250" y="5232400"/>
          <p14:tracePt t="22359" x="739775" y="5241925"/>
          <p14:tracePt t="22368" x="739775" y="5259388"/>
          <p14:tracePt t="22375" x="739775" y="5268913"/>
          <p14:tracePt t="22383" x="739775" y="5287963"/>
          <p14:tracePt t="22390" x="749300" y="5287963"/>
          <p14:tracePt t="22398" x="749300" y="5295900"/>
          <p14:tracePt t="22405" x="749300" y="5314950"/>
          <p14:tracePt t="22413" x="758825" y="5332413"/>
          <p14:tracePt t="22422" x="758825" y="5351463"/>
          <p14:tracePt t="22428" x="758825" y="5378450"/>
          <p14:tracePt t="22436" x="766763" y="5414963"/>
          <p14:tracePt t="22443" x="766763" y="5424488"/>
          <p14:tracePt t="22452" x="766763" y="5441950"/>
          <p14:tracePt t="22458" x="776288" y="5478463"/>
          <p14:tracePt t="22466" x="776288" y="5507038"/>
          <p14:tracePt t="22473" x="776288" y="5524500"/>
          <p14:tracePt t="22481" x="785813" y="5551488"/>
          <p14:tracePt t="22489" x="785813" y="5570538"/>
          <p14:tracePt t="22496" x="785813" y="5597525"/>
          <p14:tracePt t="22504" x="785813" y="5616575"/>
          <p14:tracePt t="22510" x="795338" y="5634038"/>
          <p14:tracePt t="22518" x="795338" y="5661025"/>
          <p14:tracePt t="22526" x="803275" y="5707063"/>
          <p14:tracePt t="22533" x="831850" y="5770563"/>
          <p14:tracePt t="22541" x="849313" y="5816600"/>
          <p14:tracePt t="22548" x="868363" y="5843588"/>
          <p14:tracePt t="22556" x="868363" y="5862638"/>
          <p14:tracePt t="22565" x="885825" y="5908675"/>
          <p14:tracePt t="22571" x="895350" y="5945188"/>
          <p14:tracePt t="22580" x="895350" y="5954713"/>
          <p14:tracePt t="22589" x="895350" y="5962650"/>
          <p14:tracePt t="23927" x="895350" y="5872163"/>
          <p14:tracePt t="23934" x="858838" y="5689600"/>
          <p14:tracePt t="23941" x="831850" y="5524500"/>
          <p14:tracePt t="23951" x="803275" y="5360988"/>
          <p14:tracePt t="23956" x="776288" y="5178425"/>
          <p14:tracePt t="23966" x="758825" y="4995863"/>
          <p14:tracePt t="23972" x="722313" y="4757738"/>
          <p14:tracePt t="23980" x="703263" y="4519613"/>
          <p14:tracePt t="23988" x="703263" y="4329113"/>
          <p14:tracePt t="23995" x="693738" y="4146550"/>
          <p14:tracePt t="24003" x="693738" y="3917950"/>
          <p14:tracePt t="24010" x="712788" y="3643313"/>
          <p14:tracePt t="24019" x="712788" y="3479800"/>
          <p14:tracePt t="24025" x="693738" y="3333750"/>
          <p14:tracePt t="24033" x="685800" y="3232150"/>
          <p14:tracePt t="24041" x="685800" y="3178175"/>
          <p14:tracePt t="24048" x="676275" y="3159125"/>
          <p14:tracePt t="24055" x="676275" y="3141663"/>
          <p14:tracePt t="24312" x="630238" y="2995613"/>
          <p14:tracePt t="24319" x="603250" y="2867025"/>
          <p14:tracePt t="24326" x="576263" y="2757488"/>
          <p14:tracePt t="24335" x="547688" y="2674938"/>
          <p14:tracePt t="24341" x="539750" y="2630488"/>
          <p14:tracePt t="24351" x="539750" y="2601913"/>
          <p14:tracePt t="24357" x="520700" y="2584450"/>
          <p14:tracePt t="24365" x="520700" y="2574925"/>
          <p14:tracePt t="24827" x="520700" y="2601913"/>
          <p14:tracePt t="24835" x="520700" y="2630488"/>
          <p14:tracePt t="24842" x="520700" y="2674938"/>
          <p14:tracePt t="24853" x="520700" y="2703513"/>
          <p14:tracePt t="24857" x="530225" y="2747963"/>
          <p14:tracePt t="24866" x="539750" y="2776538"/>
          <p14:tracePt t="24873" x="566738" y="2803525"/>
          <p14:tracePt t="24881" x="566738" y="2857500"/>
          <p14:tracePt t="24888" x="584200" y="2894013"/>
          <p14:tracePt t="24897" x="593725" y="2922588"/>
          <p14:tracePt t="24904" x="603250" y="2940050"/>
          <p14:tracePt t="24911" x="612775" y="2959100"/>
          <p14:tracePt t="24920" x="612775" y="2976563"/>
          <p14:tracePt t="24926" x="620713" y="3032125"/>
          <p14:tracePt t="24936" x="620713" y="3059113"/>
          <p14:tracePt t="24941" x="630238" y="3105150"/>
          <p14:tracePt t="24949" x="649288" y="3159125"/>
          <p14:tracePt t="24956" x="649288" y="3205163"/>
          <p14:tracePt t="24965" x="657225" y="3278188"/>
          <p14:tracePt t="24972" x="657225" y="3314700"/>
          <p14:tracePt t="24980" x="666750" y="3333750"/>
          <p14:tracePt t="24987" x="666750" y="3360738"/>
          <p14:tracePt t="24995" x="666750" y="3378200"/>
          <p14:tracePt t="25003" x="666750" y="3387725"/>
          <p14:tracePt t="25010" x="666750" y="3406775"/>
          <p14:tracePt t="25021" x="666750" y="3433763"/>
          <p14:tracePt t="25025" x="666750" y="3451225"/>
          <p14:tracePt t="25033" x="666750" y="3470275"/>
          <p14:tracePt t="25040" x="666750" y="3487738"/>
          <p14:tracePt t="25049" x="666750" y="3506788"/>
          <p14:tracePt t="25055" x="666750" y="3516313"/>
          <p14:tracePt t="25064" x="676275" y="3543300"/>
          <p14:tracePt t="25070" x="676275" y="3597275"/>
          <p14:tracePt t="25078" x="676275" y="3616325"/>
          <p14:tracePt t="25086" x="676275" y="3625850"/>
          <p14:tracePt t="25104" x="676275" y="3633788"/>
          <p14:tracePt t="25116" x="676275" y="3643313"/>
          <p14:tracePt t="25123" x="676275" y="3670300"/>
          <p14:tracePt t="25132" x="676275" y="3698875"/>
          <p14:tracePt t="25139" x="676275" y="3743325"/>
          <p14:tracePt t="25148" x="676275" y="3779838"/>
          <p14:tracePt t="25154" x="676275" y="3825875"/>
          <p14:tracePt t="25162" x="676275" y="3844925"/>
          <p14:tracePt t="25170" x="666750" y="3862388"/>
          <p14:tracePt t="25177" x="666750" y="3881438"/>
          <p14:tracePt t="25186" x="666750" y="3889375"/>
          <p14:tracePt t="25201" x="666750" y="3898900"/>
          <p14:tracePt t="25209" x="666750" y="3908425"/>
          <p14:tracePt t="25216" x="657225" y="3927475"/>
          <p14:tracePt t="25230" x="657225" y="3935413"/>
          <p14:tracePt t="25237" x="657225" y="3944938"/>
          <p14:tracePt t="25246" x="657225" y="3963988"/>
          <p14:tracePt t="25253" x="649288" y="3990975"/>
          <p14:tracePt t="25261" x="639763" y="4008438"/>
          <p14:tracePt t="25268" x="630238" y="4027488"/>
          <p14:tracePt t="25276" x="630238" y="4054475"/>
          <p14:tracePt t="25284" x="620713" y="4064000"/>
          <p14:tracePt t="25291" x="620713" y="4090988"/>
          <p14:tracePt t="25299" x="620713" y="4100513"/>
          <p14:tracePt t="25306" x="612775" y="4100513"/>
          <p14:tracePt t="25314" x="612775" y="4110038"/>
          <p14:tracePt t="25692" x="612775" y="4146550"/>
          <p14:tracePt t="25699" x="603250" y="4183063"/>
          <p14:tracePt t="25706" x="603250" y="4200525"/>
          <p14:tracePt t="25714" x="603250" y="4219575"/>
          <p14:tracePt t="25722" x="603250" y="4227513"/>
          <p14:tracePt t="25731" x="603250" y="4273550"/>
          <p14:tracePt t="25737" x="603250" y="4300538"/>
          <p14:tracePt t="25745" x="603250" y="4329113"/>
          <p14:tracePt t="25753" x="603250" y="4365625"/>
          <p14:tracePt t="25760" x="584200" y="4392613"/>
          <p14:tracePt t="25769" x="584200" y="4419600"/>
          <p14:tracePt t="25775" x="584200" y="4446588"/>
          <p14:tracePt t="25786" x="584200" y="4465638"/>
          <p14:tracePt t="25790" x="584200" y="4475163"/>
          <p14:tracePt t="25799" x="584200" y="4483100"/>
          <p14:tracePt t="25805" x="584200" y="4492625"/>
          <p14:tracePt t="25814" x="584200" y="4511675"/>
          <p14:tracePt t="25829" x="584200" y="4529138"/>
          <p14:tracePt t="25836" x="584200" y="4556125"/>
          <p14:tracePt t="25844" x="584200" y="4575175"/>
          <p14:tracePt t="25853" x="584200" y="4611688"/>
          <p14:tracePt t="25860" x="584200" y="4638675"/>
          <p14:tracePt t="25870" x="584200" y="4665663"/>
          <p14:tracePt t="25874" x="584200" y="4694238"/>
          <p14:tracePt t="25882" x="584200" y="4738688"/>
          <p14:tracePt t="25889" x="584200" y="4794250"/>
          <p14:tracePt t="25898" x="593725" y="4848225"/>
          <p14:tracePt t="25904" x="593725" y="4913313"/>
          <p14:tracePt t="25913" x="593725" y="4986338"/>
          <p14:tracePt t="25920" x="612775" y="5040313"/>
          <p14:tracePt t="25928" x="620713" y="5086350"/>
          <p14:tracePt t="25936" x="620713" y="5122863"/>
          <p14:tracePt t="25943" x="620713" y="5168900"/>
          <p14:tracePt t="25951" x="620713" y="5195888"/>
          <p14:tracePt t="25957" x="620713" y="5214938"/>
          <p14:tracePt t="25965" x="620713" y="5232400"/>
          <p14:tracePt t="25973" x="620713" y="5251450"/>
          <p14:tracePt t="25982" x="620713" y="5268913"/>
          <p14:tracePt t="25988" x="620713" y="5287963"/>
          <p14:tracePt t="25997" x="620713" y="5305425"/>
          <p14:tracePt t="26004" x="620713" y="5332413"/>
          <p14:tracePt t="26012" x="620713" y="5341938"/>
          <p14:tracePt t="26020" x="620713" y="5351463"/>
          <p14:tracePt t="26026" x="620713" y="5360988"/>
          <p14:tracePt t="26042" x="620713" y="5368925"/>
          <p14:tracePt t="26049" x="620713" y="5378450"/>
          <p14:tracePt t="26056" x="620713" y="5397500"/>
          <p14:tracePt t="26064" x="630238" y="5414963"/>
          <p14:tracePt t="26071" x="630238" y="5424488"/>
          <p14:tracePt t="26081" x="630238" y="5434013"/>
          <p14:tracePt t="26095" x="630238" y="5441950"/>
          <p14:tracePt t="26117" x="630238" y="5451475"/>
          <p14:tracePt t="26156" x="649288" y="5487988"/>
          <p14:tracePt t="26164" x="657225" y="5507038"/>
          <p14:tracePt t="26171" x="657225" y="5534025"/>
          <p14:tracePt t="26179" x="666750" y="5561013"/>
          <p14:tracePt t="26186" x="685800" y="5597525"/>
          <p14:tracePt t="26194" x="693738" y="5634038"/>
          <p14:tracePt t="26209" x="703263" y="5697538"/>
          <p14:tracePt t="26220" x="703263" y="5734050"/>
          <p14:tracePt t="26223" x="703263" y="5770563"/>
          <p14:tracePt t="26233" x="712788" y="5799138"/>
          <p14:tracePt t="26239" x="712788" y="5816600"/>
          <p14:tracePt t="26248" x="712788" y="5835650"/>
          <p14:tracePt t="26254" x="712788" y="5853113"/>
          <p14:tracePt t="26262" x="712788" y="5881688"/>
          <p14:tracePt t="26269" x="722313" y="5918200"/>
          <p14:tracePt t="26278" x="722313" y="5935663"/>
          <p14:tracePt t="26286" x="730250" y="5954713"/>
          <p14:tracePt t="26293" x="730250" y="5972175"/>
          <p14:tracePt t="26303" x="730250" y="5981700"/>
          <p14:tracePt t="26307" x="730250" y="5991225"/>
          <p14:tracePt t="26317" x="730250" y="5999163"/>
          <p14:tracePt t="26331" x="730250" y="6018213"/>
          <p14:tracePt t="26787" x="812800" y="5762625"/>
          <p14:tracePt t="26794" x="949325" y="5351463"/>
          <p14:tracePt t="26802" x="1141413" y="4959350"/>
          <p14:tracePt t="26809" x="1260475" y="4684713"/>
          <p14:tracePt t="26818" x="1389063" y="4465638"/>
          <p14:tracePt t="26825" x="1479550" y="4191000"/>
          <p14:tracePt t="26836" x="1589088" y="3852863"/>
          <p14:tracePt t="26839" x="1662113" y="3597275"/>
          <p14:tracePt t="26850" x="1763713" y="3387725"/>
          <p14:tracePt t="26855" x="1844675" y="3232150"/>
          <p14:tracePt t="26864" x="1917700" y="3059113"/>
          <p14:tracePt t="26870" x="2009775" y="2930525"/>
          <p14:tracePt t="26878" x="2073275" y="2794000"/>
          <p14:tracePt t="26886" x="2109788" y="2730500"/>
          <p14:tracePt t="26893" x="2128838" y="2703513"/>
          <p14:tracePt t="26902" x="2128838" y="2684463"/>
          <p14:tracePt t="26908" x="2136775" y="2674938"/>
          <p14:tracePt t="27121" x="2092325" y="2657475"/>
          <p14:tracePt t="27128" x="2055813" y="2638425"/>
          <p14:tracePt t="27136" x="1990725" y="2630488"/>
          <p14:tracePt t="27144" x="1936750" y="2630488"/>
          <p14:tracePt t="27153" x="1890713" y="2611438"/>
          <p14:tracePt t="27158" x="1844675" y="2593975"/>
          <p14:tracePt t="27167" x="1771650" y="2584450"/>
          <p14:tracePt t="27173" x="1717675" y="2574925"/>
          <p14:tracePt t="27182" x="1671638" y="2547938"/>
          <p14:tracePt t="27189" x="1608138" y="2538413"/>
          <p14:tracePt t="27197" x="1543050" y="2511425"/>
          <p14:tracePt t="27205" x="1516063" y="2511425"/>
          <p14:tracePt t="27211" x="1498600" y="2501900"/>
          <p14:tracePt t="27219" x="1479550" y="2501900"/>
          <p14:tracePt t="27227" x="1470025" y="2492375"/>
          <p14:tracePt t="27235" x="1462088" y="2492375"/>
          <p14:tracePt t="27242" x="1452563" y="2492375"/>
          <p14:tracePt t="27250" x="1443038" y="2492375"/>
          <p14:tracePt t="27256" x="1433513" y="2492375"/>
          <p14:tracePt t="27266" x="1425575" y="2492375"/>
          <p14:tracePt t="27271" x="1416050" y="2492375"/>
          <p14:tracePt t="27280" x="1416050" y="2484438"/>
          <p14:tracePt t="27286" x="1397000" y="2484438"/>
          <p14:tracePt t="28940" x="1425575" y="2484438"/>
          <p14:tracePt t="28946" x="1443038" y="2474913"/>
          <p14:tracePt t="28954" x="1462088" y="2474913"/>
          <p14:tracePt t="28969" x="1470025" y="2474913"/>
          <p14:tracePt t="28979" x="1479550" y="2474913"/>
          <p14:tracePt t="28984" x="1489075" y="2465388"/>
          <p14:tracePt t="28993" x="1498600" y="2465388"/>
          <p14:tracePt t="29000" x="1506538" y="2465388"/>
          <p14:tracePt t="29008" x="1516063" y="2465388"/>
          <p14:tracePt t="29023" x="1535113" y="2465388"/>
          <p14:tracePt t="29032" x="1543050" y="2465388"/>
          <p14:tracePt t="29038" x="1552575" y="2465388"/>
          <p14:tracePt t="29047" x="1571625" y="2465388"/>
          <p14:tracePt t="29053" x="1579563" y="2465388"/>
          <p14:tracePt t="29063" x="1617663" y="2465388"/>
          <p14:tracePt t="29068" x="1654175" y="2465388"/>
          <p14:tracePt t="29077" x="1681163" y="2465388"/>
          <p14:tracePt t="29084" x="1735138" y="2465388"/>
          <p14:tracePt t="29092" x="1790700" y="2465388"/>
          <p14:tracePt t="29100" x="1873250" y="2465388"/>
          <p14:tracePt t="29107" x="1927225" y="2465388"/>
          <p14:tracePt t="29117" x="1954213" y="2465388"/>
          <p14:tracePt t="29121" x="1982788" y="2465388"/>
          <p14:tracePt t="29131" x="1990725" y="2465388"/>
          <p14:tracePt t="29137" x="2000250" y="2465388"/>
          <p14:tracePt t="29146" x="2009775" y="2465388"/>
          <p14:tracePt t="29259" x="2019300" y="2465388"/>
          <p14:tracePt t="34079" x="2174875" y="2438400"/>
          <p14:tracePt t="34086" x="2357438" y="2392363"/>
          <p14:tracePt t="34094" x="2566988" y="2355850"/>
          <p14:tracePt t="34101" x="2849563" y="2319338"/>
          <p14:tracePt t="34111" x="3243263" y="2255838"/>
          <p14:tracePt t="34116" x="3552825" y="2236788"/>
          <p14:tracePt t="34125" x="3900488" y="2192338"/>
          <p14:tracePt t="34132" x="4284663" y="2173288"/>
          <p14:tracePt t="34140" x="4740275" y="2155825"/>
          <p14:tracePt t="34147" x="5051425" y="2109788"/>
          <p14:tracePt t="34155" x="5280025" y="2109788"/>
          <p14:tracePt t="34165" x="5481638" y="2109788"/>
          <p14:tracePt t="34169" x="5664200" y="2109788"/>
          <p14:tracePt t="34179" x="5864225" y="2100263"/>
          <p14:tracePt t="34184" x="6046788" y="2100263"/>
          <p14:tracePt t="34192" x="6156325" y="2100263"/>
          <p14:tracePt t="34200" x="6265863" y="2100263"/>
          <p14:tracePt t="34219" x="6440488" y="2127250"/>
          <p14:tracePt t="34223" x="6567488" y="2127250"/>
          <p14:tracePt t="34231" x="6640513" y="2136775"/>
          <p14:tracePt t="34238" x="6713538" y="2136775"/>
          <p14:tracePt t="34248" x="6805613" y="2155825"/>
          <p14:tracePt t="34252" x="6905625" y="2163763"/>
          <p14:tracePt t="34261" x="7015163" y="2163763"/>
          <p14:tracePt t="34267" x="7088188" y="2163763"/>
          <p14:tracePt t="34276" x="7134225" y="2173288"/>
          <p14:tracePt t="34283" x="7161213" y="2173288"/>
          <p14:tracePt t="34291" x="7189788" y="2173288"/>
          <p14:tracePt t="34298" x="7207250" y="2173288"/>
          <p14:tracePt t="34305" x="7253288" y="2192338"/>
          <p14:tracePt t="34313" x="7280275" y="2192338"/>
          <p14:tracePt t="34321" x="7307263" y="2200275"/>
          <p14:tracePt t="34332" x="7335838" y="2209800"/>
          <p14:tracePt t="34335" x="7399338" y="2219325"/>
          <p14:tracePt t="34344" x="7426325" y="2236788"/>
          <p14:tracePt t="34351" x="7472363" y="2265363"/>
          <p14:tracePt t="34359" x="7518400" y="2282825"/>
          <p14:tracePt t="34366" x="7572375" y="2309813"/>
          <p14:tracePt t="34374" x="7600950" y="2328863"/>
          <p14:tracePt t="34381" x="7618413" y="2338388"/>
          <p14:tracePt t="34389" x="7637463" y="2346325"/>
          <p14:tracePt t="34419" x="7637463" y="2355850"/>
          <p14:tracePt t="34426" x="7645400" y="2355850"/>
          <p14:tracePt t="34442" x="7645400" y="2365375"/>
          <p14:tracePt t="42004" x="7618413" y="2365375"/>
          <p14:tracePt t="42011" x="7581900" y="2365375"/>
          <p14:tracePt t="42019" x="7535863" y="2365375"/>
          <p14:tracePt t="42026" x="7499350" y="2365375"/>
          <p14:tracePt t="42033" x="7453313" y="2365375"/>
          <p14:tracePt t="42041" x="7426325" y="2382838"/>
          <p14:tracePt t="42049" x="7408863" y="2382838"/>
          <p14:tracePt t="42058" x="7389813" y="2392363"/>
          <p14:tracePt t="42064" x="7362825" y="2392363"/>
          <p14:tracePt t="42073" x="7343775" y="2392363"/>
          <p14:tracePt t="42079" x="7326313" y="2392363"/>
          <p14:tracePt t="42087" x="7307263" y="2392363"/>
          <p14:tracePt t="42094" x="7289800" y="2392363"/>
          <p14:tracePt t="42102" x="7262813" y="2401888"/>
          <p14:tracePt t="42109" x="7243763" y="2401888"/>
          <p14:tracePt t="42117" x="7216775" y="2401888"/>
          <p14:tracePt t="42125" x="7197725" y="2411413"/>
          <p14:tracePt t="42132" x="7170738" y="2411413"/>
          <p14:tracePt t="42142" x="7124700" y="2419350"/>
          <p14:tracePt t="42147" x="7097713" y="2419350"/>
          <p14:tracePt t="42156" x="7051675" y="2428875"/>
          <p14:tracePt t="42162" x="7015163" y="2428875"/>
          <p14:tracePt t="42171" x="6978650" y="2428875"/>
          <p14:tracePt t="42177" x="6924675" y="2447925"/>
          <p14:tracePt t="42185" x="6888163" y="2447925"/>
          <p14:tracePt t="42193" x="6851650" y="2455863"/>
          <p14:tracePt t="42200" x="6823075" y="2455863"/>
          <p14:tracePt t="42208" x="6796088" y="2465388"/>
          <p14:tracePt t="42216" x="6769100" y="2465388"/>
          <p14:tracePt t="42230" x="6732588" y="2465388"/>
          <p14:tracePt t="42239" x="6713538" y="2465388"/>
          <p14:tracePt t="42245" x="6705600" y="2465388"/>
          <p14:tracePt t="42254" x="6686550" y="2465388"/>
          <p14:tracePt t="42284" x="6677025" y="2465388"/>
          <p14:tracePt t="42367" x="6669088" y="2465388"/>
          <p14:tracePt t="46261" x="6640513" y="2474913"/>
          <p14:tracePt t="46268" x="6596063" y="2474913"/>
          <p14:tracePt t="46276" x="6559550" y="2474913"/>
          <p14:tracePt t="46284" x="6540500" y="2474913"/>
          <p14:tracePt t="46291" x="6513513" y="2474913"/>
          <p14:tracePt t="46299" x="6477000" y="2474913"/>
          <p14:tracePt t="46306" x="6448425" y="2465388"/>
          <p14:tracePt t="46314" x="6421438" y="2447925"/>
          <p14:tracePt t="46322" x="6403975" y="2438400"/>
          <p14:tracePt t="46328" x="6375400" y="2428875"/>
          <p14:tracePt t="46337" x="6338888" y="2419350"/>
          <p14:tracePt t="46343" x="6311900" y="2419350"/>
          <p14:tracePt t="46351" x="6294438" y="2411413"/>
          <p14:tracePt t="46359" x="6284913" y="2411413"/>
          <p14:tracePt t="46368" x="6275388" y="2411413"/>
          <p14:tracePt t="46382" x="6257925" y="2401888"/>
          <p14:tracePt t="46389" x="6257925" y="2392363"/>
          <p14:tracePt t="46397" x="6238875" y="2392363"/>
          <p14:tracePt t="46406" x="6229350" y="2392363"/>
          <p14:tracePt t="46412" x="6221413" y="2392363"/>
          <p14:tracePt t="46427" x="6211888" y="2382838"/>
          <p14:tracePt t="46435" x="6202363" y="2382838"/>
          <p14:tracePt t="46442" x="6202363" y="2374900"/>
          <p14:tracePt t="46450" x="6192838" y="2374900"/>
          <p14:tracePt t="46465" x="6192838" y="2365375"/>
          <p14:tracePt t="46533" x="6192838" y="2355850"/>
          <p14:tracePt t="46548" x="6192838" y="2338388"/>
          <p14:tracePt t="46555" x="6192838" y="2328863"/>
          <p14:tracePt t="46562" x="6202363" y="2319338"/>
          <p14:tracePt t="46573" x="6211888" y="2309813"/>
          <p14:tracePt t="46579" x="6221413" y="2301875"/>
          <p14:tracePt t="46587" x="6238875" y="2301875"/>
          <p14:tracePt t="46594" x="6248400" y="2292350"/>
          <p14:tracePt t="46602" x="6257925" y="2282825"/>
          <p14:tracePt t="46615" x="6265863" y="2273300"/>
          <p14:tracePt t="46623" x="6294438" y="2273300"/>
          <p14:tracePt t="46631" x="6321425" y="2265363"/>
          <p14:tracePt t="46640" x="6367463" y="2265363"/>
          <p14:tracePt t="46646" x="6394450" y="2265363"/>
          <p14:tracePt t="46653" x="6440488" y="2265363"/>
          <p14:tracePt t="46660" x="6467475" y="2265363"/>
          <p14:tracePt t="46669" x="6503988" y="2265363"/>
          <p14:tracePt t="46675" x="6540500" y="2265363"/>
          <p14:tracePt t="46685" x="6567488" y="2265363"/>
          <p14:tracePt t="46690" x="6596063" y="2273300"/>
          <p14:tracePt t="46699" x="6613525" y="2273300"/>
          <p14:tracePt t="46707" x="6632575" y="2273300"/>
          <p14:tracePt t="46714" x="6659563" y="2292350"/>
          <p14:tracePt t="46724" x="6677025" y="2301875"/>
          <p14:tracePt t="46728" x="6696075" y="2301875"/>
          <p14:tracePt t="46743" x="6705600" y="2301875"/>
          <p14:tracePt t="46751" x="6713538" y="2301875"/>
          <p14:tracePt t="46768" x="6723063" y="2301875"/>
          <p14:tracePt t="46782" x="6723063" y="2309813"/>
          <p14:tracePt t="46797" x="6732588" y="2309813"/>
          <p14:tracePt t="46806" x="6732588" y="2338388"/>
          <p14:tracePt t="46812" x="6742113" y="2355850"/>
          <p14:tracePt t="46819" x="6742113" y="2382838"/>
          <p14:tracePt t="46826" x="6723063" y="2447925"/>
          <p14:tracePt t="46834" x="6705600" y="2501900"/>
          <p14:tracePt t="46841" x="6669088" y="2557463"/>
          <p14:tracePt t="46850" x="6613525" y="2620963"/>
          <p14:tracePt t="46857" x="6559550" y="2684463"/>
          <p14:tracePt t="46864" x="6503988" y="2747963"/>
          <p14:tracePt t="46873" x="6457950" y="2784475"/>
          <p14:tracePt t="46879" x="6411913" y="2820988"/>
          <p14:tracePt t="46888" x="6394450" y="2840038"/>
          <p14:tracePt t="46894" x="6367463" y="2857500"/>
          <p14:tracePt t="46903" x="6357938" y="2867025"/>
          <p14:tracePt t="46909" x="6338888" y="2876550"/>
          <p14:tracePt t="46918" x="6330950" y="2886075"/>
          <p14:tracePt t="46924" x="6321425" y="2886075"/>
          <p14:tracePt t="46932" x="6311900" y="2894013"/>
          <p14:tracePt t="46948" x="6294438" y="2894013"/>
          <p14:tracePt t="46957" x="6275388" y="2894013"/>
          <p14:tracePt t="46962" x="6248400" y="2894013"/>
          <p14:tracePt t="46970" x="6229350" y="2886075"/>
          <p14:tracePt t="46977" x="6221413" y="2876550"/>
          <p14:tracePt t="46986" x="6211888" y="2867025"/>
          <p14:tracePt t="46992" x="6211888" y="2857500"/>
          <p14:tracePt t="47007" x="6202363" y="2849563"/>
          <p14:tracePt t="47015" x="6202363" y="2840038"/>
          <p14:tracePt t="47023" x="6202363" y="2820988"/>
          <p14:tracePt t="47031" x="6202363" y="2794000"/>
          <p14:tracePt t="47040" x="6202363" y="2747963"/>
          <p14:tracePt t="47045" x="6202363" y="2693988"/>
          <p14:tracePt t="47053" x="6211888" y="2667000"/>
          <p14:tracePt t="47060" x="6221413" y="2638425"/>
          <p14:tracePt t="47069" x="6229350" y="2601913"/>
          <p14:tracePt t="47075" x="6248400" y="2584450"/>
          <p14:tracePt t="47084" x="6275388" y="2565400"/>
          <p14:tracePt t="47090" x="6302375" y="2538413"/>
          <p14:tracePt t="47098" x="6348413" y="2501900"/>
          <p14:tracePt t="47106" x="6394450" y="2474913"/>
          <p14:tracePt t="47113" x="6440488" y="2465388"/>
          <p14:tracePt t="47122" x="6467475" y="2447925"/>
          <p14:tracePt t="47128" x="6513513" y="2438400"/>
          <p14:tracePt t="47137" x="6530975" y="2428875"/>
          <p14:tracePt t="47143" x="6550025" y="2428875"/>
          <p14:tracePt t="47151" x="6567488" y="2419350"/>
          <p14:tracePt t="47158" x="6586538" y="2419350"/>
          <p14:tracePt t="47166" x="6596063" y="2419350"/>
          <p14:tracePt t="47174" x="6596063" y="2401888"/>
          <p14:tracePt t="47181" x="6604000" y="2401888"/>
          <p14:tracePt t="47287" x="6596063" y="2411413"/>
          <p14:tracePt t="47294" x="6559550" y="2419350"/>
          <p14:tracePt t="47301" x="6513513" y="2428875"/>
          <p14:tracePt t="47310" x="6486525" y="2438400"/>
          <p14:tracePt t="47317" x="6440488" y="2438400"/>
          <p14:tracePt t="47324" x="6411913" y="2438400"/>
          <p14:tracePt t="47332" x="6384925" y="2438400"/>
          <p14:tracePt t="47340" x="6357938" y="2438400"/>
          <p14:tracePt t="47347" x="6311900" y="2438400"/>
          <p14:tracePt t="47356" x="6248400" y="2438400"/>
          <p14:tracePt t="47362" x="6202363" y="2438400"/>
          <p14:tracePt t="47373" x="6165850" y="2438400"/>
          <p14:tracePt t="47377" x="6129338" y="2438400"/>
          <p14:tracePt t="47385" x="6119813" y="2438400"/>
          <p14:tracePt t="47392" x="6102350" y="2438400"/>
          <p14:tracePt t="47401" x="6065838" y="2438400"/>
          <p14:tracePt t="47415" x="6056313" y="2428875"/>
          <p14:tracePt t="47430" x="6046788" y="2428875"/>
          <p14:tracePt t="47439" x="6038850" y="2428875"/>
          <p14:tracePt t="47445" x="6029325" y="2428875"/>
          <p14:tracePt t="47453" x="6019800" y="2428875"/>
          <p14:tracePt t="47460" x="6002338" y="2428875"/>
          <p14:tracePt t="47469" x="6002338" y="2419350"/>
          <p14:tracePt t="47484" x="5992813" y="2419350"/>
          <p14:tracePt t="47490" x="5983288" y="2419350"/>
          <p14:tracePt t="47498" x="5973763" y="2419350"/>
          <p14:tracePt t="47506" x="5965825" y="2419350"/>
          <p14:tracePt t="47513" x="5956300" y="2401888"/>
          <p14:tracePt t="47523" x="5929313" y="2401888"/>
          <p14:tracePt t="47528" x="5900738" y="2392363"/>
          <p14:tracePt t="47536" x="5864225" y="2382838"/>
          <p14:tracePt t="47543" x="5837238" y="2382838"/>
          <p14:tracePt t="47551" x="5818188" y="2374900"/>
          <p14:tracePt t="47558" x="5800725" y="2374900"/>
          <p14:tracePt t="47568" x="5791200" y="2365375"/>
          <p14:tracePt t="47573" x="5781675" y="2365375"/>
          <p14:tracePt t="47581" x="5745163" y="2365375"/>
          <p14:tracePt t="47589" x="5727700" y="2355850"/>
          <p14:tracePt t="47607" x="5708650" y="2355850"/>
          <p14:tracePt t="47610" x="5672138" y="2338388"/>
          <p14:tracePt t="47619" x="5635625" y="2328863"/>
          <p14:tracePt t="47626" x="5599113" y="2319338"/>
          <p14:tracePt t="47634" x="5562600" y="2309813"/>
          <p14:tracePt t="47641" x="5535613" y="2309813"/>
          <p14:tracePt t="47651" x="5489575" y="2292350"/>
          <p14:tracePt t="47657" x="5462588" y="2292350"/>
          <p14:tracePt t="47664" x="5435600" y="2292350"/>
          <p14:tracePt t="47673" x="5389563" y="2292350"/>
          <p14:tracePt t="47679" x="5370513" y="2282825"/>
          <p14:tracePt t="47689" x="5343525" y="2282825"/>
          <p14:tracePt t="47693" x="5326063" y="2282825"/>
          <p14:tracePt t="47702" x="5307013" y="2282825"/>
          <p14:tracePt t="47709" x="5280025" y="2282825"/>
          <p14:tracePt t="47717" x="5224463" y="2282825"/>
          <p14:tracePt t="47724" x="5197475" y="2282825"/>
          <p14:tracePt t="47732" x="5180013" y="2282825"/>
          <p14:tracePt t="47739" x="5160963" y="2282825"/>
          <p14:tracePt t="47748" x="5151438" y="2282825"/>
          <p14:tracePt t="47755" x="5143500" y="2282825"/>
          <p14:tracePt t="47762" x="5133975" y="2282825"/>
          <p14:tracePt t="47770" x="5124450" y="2282825"/>
          <p14:tracePt t="47786" x="5114925" y="2282825"/>
          <p14:tracePt t="47792" x="5106988" y="2282825"/>
          <p14:tracePt t="47801" x="5097463" y="2282825"/>
          <p14:tracePt t="47807" x="5087938" y="2282825"/>
          <p14:tracePt t="47822" x="5070475" y="2282825"/>
          <p14:tracePt t="47839" x="5051425" y="2282825"/>
          <p14:tracePt t="47845" x="5033963" y="2273300"/>
          <p14:tracePt t="47860" x="5024438" y="2273300"/>
          <p14:tracePt t="47869" x="5014913" y="2273300"/>
          <p14:tracePt t="47875" x="5005388" y="2273300"/>
          <p14:tracePt t="47884" x="4987925" y="2273300"/>
          <p14:tracePt t="47890" x="4978400" y="2273300"/>
          <p14:tracePt t="47899" x="4968875" y="2273300"/>
          <p14:tracePt t="47905" x="4960938" y="2273300"/>
          <p14:tracePt t="47913" x="4951413" y="2273300"/>
          <p14:tracePt t="47922" x="4924425" y="2273300"/>
          <p14:tracePt t="47928" x="4905375" y="2273300"/>
          <p14:tracePt t="47936" x="4895850" y="2273300"/>
          <p14:tracePt t="47943" x="4878388" y="2273300"/>
          <p14:tracePt t="47952" x="4868863" y="2265363"/>
          <p14:tracePt t="47967" x="4859338" y="2265363"/>
          <p14:tracePt t="47973" x="4851400" y="2265363"/>
          <p14:tracePt t="47990" x="4841875" y="2265363"/>
          <p14:tracePt t="47996" x="4832350" y="2265363"/>
          <p14:tracePt t="48006" x="4822825" y="2265363"/>
          <p14:tracePt t="48011" x="4813300" y="2265363"/>
          <p14:tracePt t="48019" x="4805363" y="2265363"/>
          <p14:tracePt t="48026" x="4786313" y="2265363"/>
          <p14:tracePt t="48034" x="4776788" y="2265363"/>
          <p14:tracePt t="48041" x="4759325" y="2265363"/>
          <p14:tracePt t="48050" x="4749800" y="2265363"/>
          <p14:tracePt t="48056" x="4740275" y="2265363"/>
          <p14:tracePt t="48073" x="4732338" y="2265363"/>
          <p14:tracePt t="48079" x="4722813" y="2265363"/>
          <p14:tracePt t="48094" x="4713288" y="2265363"/>
          <p14:tracePt t="48117" x="4703763" y="2265363"/>
          <p14:tracePt t="48124" x="4695825" y="2265363"/>
          <p14:tracePt t="48132" x="4686300" y="2265363"/>
          <p14:tracePt t="48154" x="4676775" y="2265363"/>
          <p14:tracePt t="48633" x="4686300" y="2265363"/>
          <p14:tracePt t="48648" x="4703763" y="2265363"/>
          <p14:tracePt t="48655" x="4713288" y="2273300"/>
          <p14:tracePt t="48663" x="4722813" y="2273300"/>
          <p14:tracePt t="48672" x="4732338" y="2273300"/>
          <p14:tracePt t="48686" x="4740275" y="2273300"/>
          <p14:tracePt t="48724" x="4749800" y="2273300"/>
          <p14:tracePt t="48754" x="4776788" y="2282825"/>
          <p14:tracePt t="48761" x="4786313" y="2282825"/>
          <p14:tracePt t="48769" x="4805363" y="2292350"/>
          <p14:tracePt t="48777" x="4841875" y="2292350"/>
          <p14:tracePt t="48784" x="4859338" y="2292350"/>
          <p14:tracePt t="48791" x="4878388" y="2301875"/>
          <p14:tracePt t="48800" x="4895850" y="2301875"/>
          <p14:tracePt t="48815" x="4914900" y="2301875"/>
          <p14:tracePt t="48823" x="4932363" y="2309813"/>
          <p14:tracePt t="48830" x="4951413" y="2309813"/>
          <p14:tracePt t="48839" x="4968875" y="2309813"/>
          <p14:tracePt t="48845" x="4987925" y="2309813"/>
          <p14:tracePt t="48853" x="4997450" y="2309813"/>
          <p14:tracePt t="48860" x="5014913" y="2309813"/>
          <p14:tracePt t="48868" x="5033963" y="2319338"/>
          <p14:tracePt t="48874" x="5041900" y="2319338"/>
          <p14:tracePt t="48890" x="5051425" y="2319338"/>
          <p14:tracePt t="50642" x="5070475" y="2319338"/>
          <p14:tracePt t="50672" x="5078413" y="2319338"/>
          <p14:tracePt t="50710" x="5087938" y="2319338"/>
          <p14:tracePt t="50725" x="5097463" y="2319338"/>
          <p14:tracePt t="50732" x="5106988" y="2319338"/>
          <p14:tracePt t="50749" x="5124450" y="2309813"/>
          <p14:tracePt t="50755" x="5133975" y="2301875"/>
          <p14:tracePt t="50763" x="5160963" y="2292350"/>
          <p14:tracePt t="50771" x="5180013" y="2282825"/>
          <p14:tracePt t="50778" x="5207000" y="2265363"/>
          <p14:tracePt t="50787" x="5270500" y="2236788"/>
          <p14:tracePt t="50793" x="5316538" y="2192338"/>
          <p14:tracePt t="50802" x="5353050" y="2173288"/>
          <p14:tracePt t="50808" x="5408613" y="2146300"/>
          <p14:tracePt t="50818" x="5472113" y="2119313"/>
          <p14:tracePt t="50823" x="5545138" y="2090738"/>
          <p14:tracePt t="50831" x="5627688" y="2073275"/>
          <p14:tracePt t="50838" x="5727700" y="2036763"/>
          <p14:tracePt t="50847" x="5818188" y="2009775"/>
          <p14:tracePt t="50855" x="5900738" y="1990725"/>
          <p14:tracePt t="50862" x="5992813" y="1973263"/>
          <p14:tracePt t="50870" x="6065838" y="1963738"/>
          <p14:tracePt t="50877" x="6111875" y="1954213"/>
          <p14:tracePt t="50885" x="6175375" y="1935163"/>
          <p14:tracePt t="50892" x="6211888" y="1927225"/>
          <p14:tracePt t="50901" x="6238875" y="1927225"/>
          <p14:tracePt t="50907" x="6284913" y="1917700"/>
          <p14:tracePt t="50915" x="6357938" y="1908175"/>
          <p14:tracePt t="50922" x="6421438" y="1881188"/>
          <p14:tracePt t="50930" x="6467475" y="1871663"/>
          <p14:tracePt t="50938" x="6503988" y="1862138"/>
          <p14:tracePt t="50946" x="6550025" y="1844675"/>
          <p14:tracePt t="50954" x="6604000" y="1844675"/>
          <p14:tracePt t="50960" x="6650038" y="1835150"/>
          <p14:tracePt t="50971" x="6677025" y="1835150"/>
          <p14:tracePt t="50975" x="6705600" y="1835150"/>
          <p14:tracePt t="50985" x="6713538" y="1835150"/>
          <p14:tracePt t="50990" x="6742113" y="1835150"/>
          <p14:tracePt t="50999" x="6750050" y="1835150"/>
          <p14:tracePt t="51005" x="6759575" y="1835150"/>
          <p14:tracePt t="51014" x="6769100" y="1835150"/>
          <p14:tracePt t="51029" x="6778625" y="1835150"/>
          <p14:tracePt t="51036" x="6786563" y="1835150"/>
          <p14:tracePt t="51044" x="6796088" y="1835150"/>
          <p14:tracePt t="51054" x="6815138" y="1844675"/>
          <p14:tracePt t="51058" x="6832600" y="1844675"/>
          <p14:tracePt t="51067" x="6842125" y="1854200"/>
          <p14:tracePt t="51073" x="6859588" y="1862138"/>
          <p14:tracePt t="51082" x="6859588" y="1871663"/>
          <p14:tracePt t="51089" x="6878638" y="1890713"/>
          <p14:tracePt t="51096" x="6896100" y="1908175"/>
          <p14:tracePt t="51104" x="6915150" y="1935163"/>
          <p14:tracePt t="51111" x="6932613" y="1990725"/>
          <p14:tracePt t="51122" x="6942138" y="2054225"/>
          <p14:tracePt t="51126" x="6961188" y="2090738"/>
          <p14:tracePt t="51135" x="6969125" y="2127250"/>
          <p14:tracePt t="51141" x="6969125" y="2163763"/>
          <p14:tracePt t="51150" x="6969125" y="2192338"/>
          <p14:tracePt t="51156" x="6969125" y="2209800"/>
          <p14:tracePt t="51165" x="6969125" y="2255838"/>
          <p14:tracePt t="51172" x="6978650" y="2328863"/>
          <p14:tracePt t="51179" x="6978650" y="2401888"/>
          <p14:tracePt t="51187" x="6978650" y="2455863"/>
          <p14:tracePt t="51194" x="6978650" y="2492375"/>
          <p14:tracePt t="51203" x="6978650" y="2528888"/>
          <p14:tracePt t="51209" x="6978650" y="2557463"/>
          <p14:tracePt t="51226" x="6969125" y="2611438"/>
          <p14:tracePt t="51232" x="6942138" y="2657475"/>
          <p14:tracePt t="51239" x="6932613" y="2693988"/>
          <p14:tracePt t="51249" x="6924675" y="2720975"/>
          <p14:tracePt t="51254" x="6915150" y="2730500"/>
          <p14:tracePt t="51262" x="6915150" y="2740025"/>
          <p14:tracePt t="51270" x="6905625" y="2740025"/>
          <p14:tracePt t="51278" x="6888163" y="2747963"/>
          <p14:tracePt t="51286" x="6859588" y="2767013"/>
          <p14:tracePt t="51292" x="6832600" y="2784475"/>
          <p14:tracePt t="51300" x="6805613" y="2784475"/>
          <p14:tracePt t="51307" x="6778625" y="2794000"/>
          <p14:tracePt t="51315" x="6742113" y="2794000"/>
          <p14:tracePt t="51322" x="6705600" y="2794000"/>
          <p14:tracePt t="51330" x="6677025" y="2794000"/>
          <p14:tracePt t="51337" x="6632575" y="2776538"/>
          <p14:tracePt t="51345" x="6586538" y="2757488"/>
          <p14:tracePt t="51354" x="6530975" y="2747963"/>
          <p14:tracePt t="51360" x="6513513" y="2740025"/>
          <p14:tracePt t="51370" x="6486525" y="2730500"/>
          <p14:tracePt t="51375" x="6486525" y="2720975"/>
          <p14:tracePt t="51384" x="6477000" y="2703513"/>
          <p14:tracePt t="51390" x="6467475" y="2684463"/>
          <p14:tracePt t="51398" x="6457950" y="2674938"/>
          <p14:tracePt t="51405" x="6448425" y="2667000"/>
          <p14:tracePt t="51414" x="6440488" y="2657475"/>
          <p14:tracePt t="51421" x="6440488" y="2647950"/>
          <p14:tracePt t="51428" x="6430963" y="2647950"/>
          <p14:tracePt t="51437" x="6421438" y="2620963"/>
          <p14:tracePt t="51443" x="6411913" y="2584450"/>
          <p14:tracePt t="51452" x="6411913" y="2574925"/>
          <p14:tracePt t="51458" x="6411913" y="2565400"/>
          <p14:tracePt t="51466" x="6403975" y="2557463"/>
          <p14:tracePt t="51473" x="6403975" y="2547938"/>
          <p14:tracePt t="51482" x="6403975" y="2538413"/>
          <p14:tracePt t="51489" x="6403975" y="2528888"/>
          <p14:tracePt t="51496" x="6403975" y="2511425"/>
          <p14:tracePt t="51504" x="6403975" y="2492375"/>
          <p14:tracePt t="51521" x="6411913" y="2474913"/>
          <p14:tracePt t="51537" x="6421438" y="2455863"/>
          <p14:tracePt t="51541" x="6430963" y="2447925"/>
          <p14:tracePt t="51550" x="6440488" y="2438400"/>
          <p14:tracePt t="51556" x="6440488" y="2428875"/>
          <p14:tracePt t="51565" x="6448425" y="2411413"/>
          <p14:tracePt t="51571" x="6457950" y="2411413"/>
          <p14:tracePt t="51579" x="6457950" y="2401888"/>
          <p14:tracePt t="51587" x="6467475" y="2392363"/>
          <p14:tracePt t="51594" x="6477000" y="2392363"/>
          <p14:tracePt t="51618" x="6486525" y="2382838"/>
          <p14:tracePt t="51624" x="6494463" y="2382838"/>
          <p14:tracePt t="51632" x="6513513" y="2374900"/>
          <p14:tracePt t="51648" x="6530975" y="2374900"/>
          <p14:tracePt t="51662" x="6540500" y="2374900"/>
          <p14:tracePt t="51670" x="6559550" y="2374900"/>
          <p14:tracePt t="51688" x="6577013" y="2374900"/>
          <p14:tracePt t="51692" x="6586538" y="2374900"/>
          <p14:tracePt t="51700" x="6604000" y="2374900"/>
          <p14:tracePt t="51707" x="6613525" y="2374900"/>
          <p14:tracePt t="51715" x="6623050" y="2382838"/>
          <p14:tracePt t="51732" x="6632575" y="2382838"/>
          <p14:tracePt t="53445" x="6632575" y="2392363"/>
          <p14:tracePt t="53574" x="6632575" y="2401888"/>
          <p14:tracePt t="53596" x="6623050" y="2401888"/>
          <p14:tracePt t="53603" x="6623050" y="2419350"/>
          <p14:tracePt t="53619" x="6613525" y="2428875"/>
          <p14:tracePt t="53626" x="6596063" y="2438400"/>
          <p14:tracePt t="53635" x="6586538" y="2447925"/>
          <p14:tracePt t="53642" x="6577013" y="2447925"/>
          <p14:tracePt t="53657" x="6567488" y="2447925"/>
          <p14:tracePt t="53992" x="6550025" y="2455863"/>
          <p14:tracePt t="53999" x="6530975" y="2455863"/>
          <p14:tracePt t="54053" x="6523038" y="2455863"/>
          <p14:tracePt t="54068" x="6513513" y="2455863"/>
          <p14:tracePt t="54075" x="6503988" y="2455863"/>
          <p14:tracePt t="54099" x="6494463" y="2455863"/>
          <p14:tracePt t="54205" x="6486525" y="2447925"/>
          <p14:tracePt t="54211" x="6486525" y="2438400"/>
          <p14:tracePt t="54219" x="6477000" y="2438400"/>
          <p14:tracePt t="54228" x="6477000" y="2428875"/>
          <p14:tracePt t="54265" x="6477000" y="2419350"/>
          <p14:tracePt t="54272" x="6477000" y="2411413"/>
          <p14:tracePt t="54280" x="6477000" y="2401888"/>
          <p14:tracePt t="54288" x="6486525" y="2392363"/>
          <p14:tracePt t="54296" x="6494463" y="2374900"/>
          <p14:tracePt t="54303" x="6503988" y="2355850"/>
          <p14:tracePt t="54311" x="6503988" y="2346325"/>
          <p14:tracePt t="54319" x="6523038" y="2328863"/>
          <p14:tracePt t="54326" x="6540500" y="2309813"/>
          <p14:tracePt t="54335" x="6586538" y="2292350"/>
          <p14:tracePt t="54341" x="6604000" y="2265363"/>
          <p14:tracePt t="54350" x="6640513" y="2246313"/>
          <p14:tracePt t="54356" x="6696075" y="2200275"/>
          <p14:tracePt t="54365" x="6713538" y="2182813"/>
          <p14:tracePt t="54372" x="6759575" y="2155825"/>
          <p14:tracePt t="54380" x="6796088" y="2136775"/>
          <p14:tracePt t="54386" x="6815138" y="2127250"/>
          <p14:tracePt t="54395" x="6842125" y="2119313"/>
          <p14:tracePt t="54402" x="6859588" y="2109788"/>
          <p14:tracePt t="54410" x="6878638" y="2100263"/>
          <p14:tracePt t="54419" x="6896100" y="2090738"/>
          <p14:tracePt t="54424" x="6915150" y="2090738"/>
          <p14:tracePt t="54440" x="6924675" y="2090738"/>
          <p14:tracePt t="54448" x="6924675" y="2082800"/>
          <p14:tracePt t="54471" x="6932613" y="2082800"/>
          <p14:tracePt t="54486" x="6942138" y="2082800"/>
          <p14:tracePt t="54501" x="6969125" y="2090738"/>
          <p14:tracePt t="54508" x="6988175" y="2100263"/>
          <p14:tracePt t="54519" x="7015163" y="2119313"/>
          <p14:tracePt t="54523" x="7043738" y="2155825"/>
          <p14:tracePt t="54532" x="7097713" y="2219325"/>
          <p14:tracePt t="54539" x="7134225" y="2328863"/>
          <p14:tracePt t="54547" x="7180263" y="2411413"/>
          <p14:tracePt t="54554" x="7207250" y="2511425"/>
          <p14:tracePt t="54562" x="7216775" y="2547938"/>
          <p14:tracePt t="54569" x="7226300" y="2611438"/>
          <p14:tracePt t="54578" x="7234238" y="2638425"/>
          <p14:tracePt t="54585" x="7253288" y="2667000"/>
          <p14:tracePt t="54592" x="7253288" y="2711450"/>
          <p14:tracePt t="54602" x="7262813" y="2730500"/>
          <p14:tracePt t="54607" x="7262813" y="2747963"/>
          <p14:tracePt t="54615" x="7262813" y="2757488"/>
          <p14:tracePt t="54692" x="7262813" y="2767013"/>
          <p14:tracePt t="54707" x="7253288" y="2776538"/>
          <p14:tracePt t="54714" x="7234238" y="2776538"/>
          <p14:tracePt t="54722" x="7226300" y="2784475"/>
          <p14:tracePt t="54730" x="7216775" y="2794000"/>
          <p14:tracePt t="54736" x="7207250" y="2794000"/>
          <p14:tracePt t="54745" x="7170738" y="2803525"/>
          <p14:tracePt t="54752" x="7153275" y="2803525"/>
          <p14:tracePt t="54759" x="7116763" y="2803525"/>
          <p14:tracePt t="54770" x="7097713" y="2803525"/>
          <p14:tracePt t="54774" x="7070725" y="2803525"/>
          <p14:tracePt t="54786" x="7034213" y="2803525"/>
          <p14:tracePt t="54790" x="7007225" y="2794000"/>
          <p14:tracePt t="54798" x="6978650" y="2784475"/>
          <p14:tracePt t="54805" x="6924675" y="2776538"/>
          <p14:tracePt t="54813" x="6888163" y="2747963"/>
          <p14:tracePt t="54820" x="6869113" y="2740025"/>
          <p14:tracePt t="54830" x="6842125" y="2720975"/>
          <p14:tracePt t="54836" x="6832600" y="2711450"/>
          <p14:tracePt t="54843" x="6815138" y="2703513"/>
          <p14:tracePt t="54852" x="6805613" y="2693988"/>
          <p14:tracePt t="54858" x="6796088" y="2693988"/>
          <p14:tracePt t="54869" x="6786563" y="2693988"/>
          <p14:tracePt t="54873" x="6786563" y="2674938"/>
          <p14:tracePt t="54881" x="6778625" y="2667000"/>
          <p14:tracePt t="54888" x="6769100" y="2667000"/>
          <p14:tracePt t="54898" x="6769100" y="2657475"/>
          <p14:tracePt t="54903" x="6759575" y="2647950"/>
          <p14:tracePt t="54920" x="6759575" y="2638425"/>
          <p14:tracePt t="54927" x="6750050" y="2638425"/>
          <p14:tracePt t="54935" x="6750050" y="2630488"/>
          <p14:tracePt t="54957" x="6742113" y="2630488"/>
          <p14:tracePt t="54972" x="6742113" y="2620963"/>
          <p14:tracePt t="54981" x="6742113" y="2611438"/>
          <p14:tracePt t="54987" x="6732588" y="2593975"/>
          <p14:tracePt t="54996" x="6732588" y="2584450"/>
          <p14:tracePt t="55002" x="6723063" y="2565400"/>
          <p14:tracePt t="55011" x="6723063" y="2547938"/>
          <p14:tracePt t="55019" x="6723063" y="2528888"/>
          <p14:tracePt t="55026" x="6723063" y="2511425"/>
          <p14:tracePt t="55035" x="6713538" y="2492375"/>
          <p14:tracePt t="55041" x="6713538" y="2465388"/>
          <p14:tracePt t="55049" x="6705600" y="2428875"/>
          <p14:tracePt t="55056" x="6696075" y="2382838"/>
          <p14:tracePt t="55066" x="6686550" y="2319338"/>
          <p14:tracePt t="55072" x="6677025" y="2292350"/>
          <p14:tracePt t="55080" x="6669088" y="2265363"/>
          <p14:tracePt t="55086" x="6669088" y="2246313"/>
          <p14:tracePt t="55095" x="6659563" y="2228850"/>
          <p14:tracePt t="55102" x="6640513" y="2209800"/>
          <p14:tracePt t="55110" x="6640513" y="2200275"/>
          <p14:tracePt t="55119" x="6640513" y="2192338"/>
          <p14:tracePt t="55124" x="6640513" y="2173288"/>
          <p14:tracePt t="55133" x="6613525" y="2163763"/>
          <p14:tracePt t="55154" x="6613525" y="2155825"/>
          <p14:tracePt t="55185" x="6604000" y="2155825"/>
          <p14:tracePt t="55192" x="6596063" y="2146300"/>
          <p14:tracePt t="55209" x="6567488" y="2136775"/>
          <p14:tracePt t="55220" x="6550025" y="2136775"/>
          <p14:tracePt t="55223" x="6530975" y="2136775"/>
          <p14:tracePt t="55232" x="6503988" y="2136775"/>
          <p14:tracePt t="55238" x="6440488" y="2136775"/>
          <p14:tracePt t="55246" x="6375400" y="2146300"/>
          <p14:tracePt t="55253" x="6275388" y="2173288"/>
          <p14:tracePt t="55263" x="6129338" y="2236788"/>
          <p14:tracePt t="55268" x="6010275" y="2282825"/>
          <p14:tracePt t="55277" x="5883275" y="2309813"/>
          <p14:tracePt t="55285" x="5781675" y="2355850"/>
          <p14:tracePt t="55291" x="5681663" y="2382838"/>
          <p14:tracePt t="55302" x="5591175" y="2419350"/>
          <p14:tracePt t="55306" x="5489575" y="2474913"/>
          <p14:tracePt t="55316" x="5370513" y="2511425"/>
          <p14:tracePt t="55322" x="5280025" y="2538413"/>
          <p14:tracePt t="55330" x="5180013" y="2565400"/>
          <p14:tracePt t="55337" x="5087938" y="2593975"/>
          <p14:tracePt t="55346" x="5024438" y="2611438"/>
          <p14:tracePt t="55353" x="4951413" y="2630488"/>
          <p14:tracePt t="55360" x="4905375" y="2630488"/>
          <p14:tracePt t="55369" x="4878388" y="2638425"/>
          <p14:tracePt t="55375" x="4851400" y="2638425"/>
          <p14:tracePt t="55384" x="4841875" y="2638425"/>
          <p14:tracePt t="55390" x="4822825" y="2638425"/>
          <p14:tracePt t="55398" x="4813300" y="2638425"/>
          <p14:tracePt t="55405" x="4795838" y="2638425"/>
          <p14:tracePt t="55414" x="4768850" y="2638425"/>
          <p14:tracePt t="55421" x="4740275" y="2630488"/>
          <p14:tracePt t="55429" x="4722813" y="2611438"/>
          <p14:tracePt t="55436" x="4703763" y="2601913"/>
          <p14:tracePt t="55444" x="4686300" y="2593975"/>
          <p14:tracePt t="55451" x="4676775" y="2584450"/>
          <p14:tracePt t="55459" x="4667250" y="2584450"/>
          <p14:tracePt t="55469" x="4659313" y="2574925"/>
          <p14:tracePt t="55497" x="4649788" y="2574925"/>
          <p14:tracePt t="55504" x="4649788" y="2565400"/>
          <p14:tracePt t="55513" x="4640263" y="2565400"/>
          <p14:tracePt t="55520" x="4640263" y="2557463"/>
          <p14:tracePt t="55535" x="4630738" y="2547938"/>
          <p14:tracePt t="55596" x="4630738" y="2538413"/>
          <p14:tracePt t="55618" x="4630738" y="2528888"/>
          <p14:tracePt t="55635" x="4630738" y="2520950"/>
          <p14:tracePt t="55641" x="4630738" y="2511425"/>
          <p14:tracePt t="55652" x="4630738" y="2501900"/>
          <p14:tracePt t="55656" x="4630738" y="2492375"/>
          <p14:tracePt t="55665" x="4630738" y="2474913"/>
          <p14:tracePt t="55679" x="4630738" y="2465388"/>
          <p14:tracePt t="55686" x="4640263" y="2455863"/>
          <p14:tracePt t="55696" x="4640263" y="2447925"/>
          <p14:tracePt t="55702" x="4640263" y="2438400"/>
          <p14:tracePt t="55710" x="4649788" y="2419350"/>
          <p14:tracePt t="55718" x="4667250" y="2411413"/>
          <p14:tracePt t="55724" x="4676775" y="2392363"/>
          <p14:tracePt t="55735" x="4686300" y="2365375"/>
          <p14:tracePt t="55739" x="4703763" y="2346325"/>
          <p14:tracePt t="55749" x="4722813" y="2338388"/>
          <p14:tracePt t="55755" x="4732338" y="2319338"/>
          <p14:tracePt t="55762" x="4749800" y="2319338"/>
          <p14:tracePt t="55770" x="4759325" y="2301875"/>
          <p14:tracePt t="55779" x="4795838" y="2282825"/>
          <p14:tracePt t="55786" x="4805363" y="2282825"/>
          <p14:tracePt t="55808" x="4813300" y="2282825"/>
          <p14:tracePt t="55823" x="4813300" y="2273300"/>
          <p14:tracePt t="55838" x="4822825" y="2273300"/>
          <p14:tracePt t="55870" x="4832350" y="2265363"/>
          <p14:tracePt t="55884" x="4841875" y="2265363"/>
          <p14:tracePt t="55899" x="4851400" y="2265363"/>
          <p14:tracePt t="55922" x="4859338" y="2265363"/>
          <p14:tracePt t="55937" x="4868863" y="2265363"/>
          <p14:tracePt t="55946" x="4878388" y="2265363"/>
          <p14:tracePt t="55952" x="4895850" y="2265363"/>
          <p14:tracePt t="55962" x="4914900" y="2265363"/>
          <p14:tracePt t="55968" x="4951413" y="2265363"/>
          <p14:tracePt t="55976" x="4968875" y="2265363"/>
          <p14:tracePt t="55984" x="4987925" y="2265363"/>
          <p14:tracePt t="55991" x="5005388" y="2265363"/>
          <p14:tracePt t="56002" x="5014913" y="2265363"/>
          <p14:tracePt t="56005" x="5024438" y="2265363"/>
          <p14:tracePt t="56014" x="5033963" y="2273300"/>
          <p14:tracePt t="56021" x="5041900" y="2273300"/>
          <p14:tracePt t="56029" x="5051425" y="2273300"/>
          <p14:tracePt t="56046" x="5060950" y="2273300"/>
          <p14:tracePt t="56052" x="5070475" y="2282825"/>
          <p14:tracePt t="56060" x="5097463" y="2282825"/>
          <p14:tracePt t="56067" x="5114925" y="2292350"/>
          <p14:tracePt t="56074" x="5124450" y="2292350"/>
          <p14:tracePt t="56085" x="5133975" y="2292350"/>
          <p14:tracePt t="56089" x="5143500" y="2292350"/>
          <p14:tracePt t="57344" x="5143500" y="2301875"/>
          <p14:tracePt t="57351" x="5151438" y="2301875"/>
          <p14:tracePt t="57358" x="5151438" y="2309813"/>
          <p14:tracePt t="57366" x="5170488" y="2328863"/>
          <p14:tracePt t="57374" x="5187950" y="2365375"/>
          <p14:tracePt t="57383" x="5197475" y="2401888"/>
          <p14:tracePt t="57389" x="5216525" y="2447925"/>
          <p14:tracePt t="57398" x="5216525" y="2492375"/>
          <p14:tracePt t="57404" x="5224463" y="2520950"/>
          <p14:tracePt t="57412" x="5224463" y="2565400"/>
          <p14:tracePt t="57419" x="5224463" y="2584450"/>
          <p14:tracePt t="57428" x="5224463" y="2593975"/>
          <p14:tracePt t="57435" x="5224463" y="2611438"/>
          <p14:tracePt t="57443" x="5224463" y="2620963"/>
          <p14:tracePt t="57450" x="5224463" y="2630488"/>
          <p14:tracePt t="57557" x="5224463" y="2638425"/>
          <p14:tracePt t="57579" x="5224463" y="2647950"/>
          <p14:tracePt t="57618" x="5224463" y="2657475"/>
          <p14:tracePt t="58863" x="5207000" y="2657475"/>
          <p14:tracePt t="58871" x="5170488" y="2657475"/>
          <p14:tracePt t="58878" x="5151438" y="2674938"/>
          <p14:tracePt t="58886" x="5133975" y="2674938"/>
          <p14:tracePt t="58896" x="5106988" y="2674938"/>
          <p14:tracePt t="58901" x="5070475" y="2674938"/>
          <p14:tracePt t="58911" x="5051425" y="2684463"/>
          <p14:tracePt t="58916" x="5033963" y="2684463"/>
          <p14:tracePt t="58925" x="5024438" y="2684463"/>
          <p14:tracePt t="58932" x="5005388" y="2684463"/>
          <p14:tracePt t="58940" x="4997450" y="2684463"/>
          <p14:tracePt t="58949" x="4987925" y="2684463"/>
          <p14:tracePt t="58955" x="4968875" y="2684463"/>
          <p14:tracePt t="58965" x="4960938" y="2684463"/>
          <p14:tracePt t="58970" x="4951413" y="2684463"/>
          <p14:tracePt t="58978" x="4941888" y="2684463"/>
          <p14:tracePt t="58985" x="4932363" y="2684463"/>
          <p14:tracePt t="58994" x="4914900" y="2684463"/>
          <p14:tracePt t="59000" x="4887913" y="2684463"/>
          <p14:tracePt t="59009" x="4859338" y="2684463"/>
          <p14:tracePt t="59016" x="4822825" y="2684463"/>
          <p14:tracePt t="59024" x="4813300" y="2684463"/>
          <p14:tracePt t="59032" x="4795838" y="2684463"/>
          <p14:tracePt t="59039" x="4776788" y="2684463"/>
          <p14:tracePt t="59049" x="4740275" y="2684463"/>
          <p14:tracePt t="59053" x="4722813" y="2667000"/>
          <p14:tracePt t="59062" x="4695825" y="2647950"/>
          <p14:tracePt t="59069" x="4676775" y="2647950"/>
          <p14:tracePt t="59078" x="4659313" y="2638425"/>
          <p14:tracePt t="59084" x="4640263" y="2630488"/>
          <p14:tracePt t="59092" x="4622800" y="2630488"/>
          <p14:tracePt t="59099" x="4613275" y="2630488"/>
          <p14:tracePt t="59107" x="4594225" y="2620963"/>
          <p14:tracePt t="59115" x="4576763" y="2620963"/>
          <p14:tracePt t="59122" x="4557713" y="2611438"/>
          <p14:tracePt t="59132" x="4540250" y="2611438"/>
          <p14:tracePt t="59137" x="4540250" y="2601913"/>
          <p14:tracePt t="59145" x="4521200" y="2601913"/>
          <p14:tracePt t="59152" x="4503738" y="2593975"/>
          <p14:tracePt t="59160" x="4494213" y="2584450"/>
          <p14:tracePt t="59167" x="4476750" y="2584450"/>
          <p14:tracePt t="59176" x="4457700" y="2574925"/>
          <p14:tracePt t="59184" x="4430713" y="2565400"/>
          <p14:tracePt t="59190" x="4384675" y="2538413"/>
          <p14:tracePt t="59198" x="4357688" y="2528888"/>
          <p14:tracePt t="59205" x="4321175" y="2520950"/>
          <p14:tracePt t="59215" x="4302125" y="2511425"/>
          <p14:tracePt t="59224" x="4292600" y="2492375"/>
          <p14:tracePt t="59230" x="4284663" y="2484438"/>
          <p14:tracePt t="59244" x="4275138" y="2474913"/>
          <p14:tracePt t="59250" x="4265613" y="2474913"/>
          <p14:tracePt t="59259" x="4256088" y="2474913"/>
          <p14:tracePt t="59265" x="4248150" y="2474913"/>
          <p14:tracePt t="59274" x="4248150" y="2465388"/>
          <p14:tracePt t="59281" x="4229100" y="2465388"/>
          <p14:tracePt t="59289" x="4229100" y="2455863"/>
          <p14:tracePt t="59296" x="4219575" y="2455863"/>
          <p14:tracePt t="59305" x="4219575" y="2447925"/>
          <p14:tracePt t="59342" x="4211638" y="2447925"/>
          <p14:tracePt t="59396" x="4192588" y="2438400"/>
          <p14:tracePt t="59403" x="4183063" y="2438400"/>
          <p14:tracePt t="59411" x="4175125" y="2428875"/>
          <p14:tracePt t="59616" x="4238625" y="2419350"/>
          <p14:tracePt t="59623" x="4321175" y="2411413"/>
          <p14:tracePt t="59631" x="4411663" y="2411413"/>
          <p14:tracePt t="59639" x="4494213" y="2382838"/>
          <p14:tracePt t="59649" x="4603750" y="2401888"/>
          <p14:tracePt t="59654" x="4732338" y="2411413"/>
          <p14:tracePt t="59662" x="4805363" y="2411413"/>
          <p14:tracePt t="59670" x="4878388" y="2411413"/>
          <p14:tracePt t="59678" x="4924425" y="2411413"/>
          <p14:tracePt t="59684" x="4951413" y="2419350"/>
          <p14:tracePt t="59693" x="4968875" y="2419350"/>
          <p14:tracePt t="59699" x="4987925" y="2419350"/>
          <p14:tracePt t="59708" x="5014913" y="2419350"/>
          <p14:tracePt t="59715" x="5033963" y="2419350"/>
          <p14:tracePt t="59723" x="5060950" y="2419350"/>
          <p14:tracePt t="59732" x="5070475" y="2419350"/>
          <p14:tracePt t="59738" x="5070475" y="2428875"/>
          <p14:tracePt t="59752" x="5078413" y="2428875"/>
          <p14:tracePt t="59860" x="5087938" y="2428875"/>
          <p14:tracePt t="59882" x="5097463" y="2428875"/>
          <p14:tracePt t="59897" x="5106988" y="2438400"/>
          <p14:tracePt t="59913" x="5114925" y="2447925"/>
          <p14:tracePt t="59920" x="5124450" y="2455863"/>
          <p14:tracePt t="59929" x="5143500" y="2465388"/>
          <p14:tracePt t="59935" x="5151438" y="2484438"/>
          <p14:tracePt t="59943" x="5160963" y="2492375"/>
          <p14:tracePt t="59950" x="5170488" y="2501900"/>
          <p14:tracePt t="59958" x="5180013" y="2511425"/>
          <p14:tracePt t="59965" x="5187950" y="2520950"/>
          <p14:tracePt t="59982" x="5197475" y="2528888"/>
          <p14:tracePt t="59989" x="5197475" y="2538413"/>
          <p14:tracePt t="59999" x="5207000" y="2538413"/>
          <p14:tracePt t="60003" x="5207000" y="2557463"/>
          <p14:tracePt t="60011" x="5207000" y="2565400"/>
          <p14:tracePt t="60018" x="5216525" y="2565400"/>
          <p14:tracePt t="60027" x="5216525" y="2574925"/>
          <p14:tracePt t="60894" x="5216525" y="2584450"/>
          <p14:tracePt t="60916" x="5216525" y="2593975"/>
          <p14:tracePt t="62224" x="5207000" y="2584450"/>
          <p14:tracePt t="62231" x="5151438" y="2574925"/>
          <p14:tracePt t="62239" x="5060950" y="2547938"/>
          <p14:tracePt t="62247" x="4960938" y="2520950"/>
          <p14:tracePt t="62254" x="4868863" y="2511425"/>
          <p14:tracePt t="62264" x="4786313" y="2492375"/>
          <p14:tracePt t="62269" x="4695825" y="2484438"/>
          <p14:tracePt t="62278" x="4567238" y="2465388"/>
          <p14:tracePt t="62284" x="4494213" y="2465388"/>
          <p14:tracePt t="62294" x="4448175" y="2465388"/>
          <p14:tracePt t="62300" x="4375150" y="2455863"/>
          <p14:tracePt t="62309" x="4284663" y="2455863"/>
          <p14:tracePt t="62315" x="4192588" y="2474913"/>
          <p14:tracePt t="62323" x="4102100" y="2474913"/>
          <p14:tracePt t="62331" x="4037013" y="2484438"/>
          <p14:tracePt t="62338" x="3983038" y="2492375"/>
          <p14:tracePt t="62347" x="3919538" y="2492375"/>
          <p14:tracePt t="62353" x="3863975" y="2511425"/>
          <p14:tracePt t="62362" x="3800475" y="2520950"/>
          <p14:tracePt t="62368" x="3744913" y="2520950"/>
          <p14:tracePt t="62376" x="3654425" y="2528888"/>
          <p14:tracePt t="62383" x="3581400" y="2547938"/>
          <p14:tracePt t="62392" x="3544888" y="2547938"/>
          <p14:tracePt t="62398" x="3516313" y="2547938"/>
          <p14:tracePt t="62406" x="3479800" y="2547938"/>
          <p14:tracePt t="62413" x="3462338" y="2547938"/>
          <p14:tracePt t="62421" x="3443288" y="2547938"/>
          <p14:tracePt t="62678" x="3435350" y="2547938"/>
          <p14:tracePt t="62685" x="3416300" y="2547938"/>
          <p14:tracePt t="62692" x="3406775" y="2547938"/>
          <p14:tracePt t="62731" x="3398838" y="2547938"/>
          <p14:tracePt t="62769" x="3389313" y="2547938"/>
          <p14:tracePt t="62791" x="3379788" y="2547938"/>
          <p14:tracePt t="62798" x="3370263" y="2547938"/>
          <p14:tracePt t="62805" x="3352800" y="2547938"/>
          <p14:tracePt t="62813" x="3343275" y="2547938"/>
          <p14:tracePt t="62822" x="3333750" y="2547938"/>
          <p14:tracePt t="62829" x="3325813" y="2547938"/>
          <p14:tracePt t="62836" x="3316288" y="2547938"/>
          <p14:tracePt t="62847" x="3297238" y="2547938"/>
          <p14:tracePt t="62851" x="3252788" y="2547938"/>
          <p14:tracePt t="62860" x="3224213" y="2538413"/>
          <p14:tracePt t="62866" x="3206750" y="2538413"/>
          <p14:tracePt t="62875" x="3187700" y="2538413"/>
          <p14:tracePt t="62881" x="3160713" y="2528888"/>
          <p14:tracePt t="62889" x="3141663" y="2528888"/>
          <p14:tracePt t="62897" x="3124200" y="2520950"/>
          <p14:tracePt t="62905" x="3114675" y="2520950"/>
          <p14:tracePt t="62913" x="3097213" y="2520950"/>
          <p14:tracePt t="62919" x="3097213" y="2511425"/>
          <p14:tracePt t="62980" x="3087688" y="2511425"/>
          <p14:tracePt t="62987" x="3087688" y="2501900"/>
          <p14:tracePt t="62994" x="3078163" y="2501900"/>
          <p14:tracePt t="63010" x="3068638" y="2492375"/>
          <p14:tracePt t="63017" x="3060700" y="2492375"/>
          <p14:tracePt t="63025" x="3051175" y="2474913"/>
          <p14:tracePt t="63041" x="3041650" y="2465388"/>
          <p14:tracePt t="63047" x="3032125" y="2465388"/>
          <p14:tracePt t="63064" x="3024188" y="2465388"/>
          <p14:tracePt t="63070" x="3014663" y="2455863"/>
          <p14:tracePt t="63080" x="3005138" y="2447925"/>
          <p14:tracePt t="63085" x="2995613" y="2447925"/>
          <p14:tracePt t="63372" x="3005138" y="2438400"/>
          <p14:tracePt t="63379" x="3024188" y="2428875"/>
          <p14:tracePt t="63387" x="3051175" y="2411413"/>
          <p14:tracePt t="63396" x="3087688" y="2411413"/>
          <p14:tracePt t="63403" x="3124200" y="2392363"/>
          <p14:tracePt t="63413" x="3141663" y="2382838"/>
          <p14:tracePt t="63417" x="3160713" y="2382838"/>
          <p14:tracePt t="63425" x="3178175" y="2382838"/>
          <p14:tracePt t="63433" x="3206750" y="2382838"/>
          <p14:tracePt t="63441" x="3224213" y="2382838"/>
          <p14:tracePt t="63448" x="3243263" y="2382838"/>
          <p14:tracePt t="63458" x="3252788" y="2382838"/>
          <p14:tracePt t="63464" x="3260725" y="2382838"/>
          <p14:tracePt t="63471" x="3279775" y="2382838"/>
          <p14:tracePt t="63479" x="3289300" y="2382838"/>
          <p14:tracePt t="63496" x="3297238" y="2382838"/>
          <p14:tracePt t="63502" x="3306763" y="2382838"/>
          <p14:tracePt t="63510" x="3333750" y="2382838"/>
          <p14:tracePt t="63517" x="3352800" y="2382838"/>
          <p14:tracePt t="63525" x="3362325" y="2382838"/>
          <p14:tracePt t="63532" x="3379788" y="2382838"/>
          <p14:tracePt t="63541" x="3398838" y="2382838"/>
          <p14:tracePt t="63547" x="3406775" y="2382838"/>
          <p14:tracePt t="63555" x="3425825" y="2382838"/>
          <p14:tracePt t="63563" x="3443288" y="2382838"/>
          <p14:tracePt t="63571" x="3452813" y="2382838"/>
          <p14:tracePt t="63579" x="3462338" y="2382838"/>
          <p14:tracePt t="63585" x="3471863" y="2382838"/>
          <p14:tracePt t="63596" x="3498850" y="2382838"/>
          <p14:tracePt t="63600" x="3516313" y="2382838"/>
          <p14:tracePt t="63608" x="3535363" y="2382838"/>
          <p14:tracePt t="63625" x="3544888" y="2382838"/>
          <p14:tracePt t="63631" x="3552825" y="2382838"/>
          <p14:tracePt t="63730" x="3562350" y="2382838"/>
          <p14:tracePt t="64035" x="3571875" y="2382838"/>
          <p14:tracePt t="65127" x="3635375" y="2382838"/>
          <p14:tracePt t="65134" x="3690938" y="2382838"/>
          <p14:tracePt t="65141" x="3744913" y="2382838"/>
          <p14:tracePt t="65149" x="3836988" y="2382838"/>
          <p14:tracePt t="65158" x="3910013" y="2392363"/>
          <p14:tracePt t="65164" x="4010025" y="2392363"/>
          <p14:tracePt t="65172" x="4138613" y="2401888"/>
          <p14:tracePt t="65179" x="4229100" y="2401888"/>
          <p14:tracePt t="65188" x="4321175" y="2401888"/>
          <p14:tracePt t="65195" x="4375150" y="2401888"/>
          <p14:tracePt t="65218" x="4586288" y="2401888"/>
          <p14:tracePt t="65229" x="4640263" y="2401888"/>
          <p14:tracePt t="65233" x="4695825" y="2401888"/>
          <p14:tracePt t="65241" x="4749800" y="2401888"/>
          <p14:tracePt t="65248" x="4832350" y="2382838"/>
          <p14:tracePt t="65257" x="4924425" y="2382838"/>
          <p14:tracePt t="65263" x="5014913" y="2382838"/>
          <p14:tracePt t="65272" x="5070475" y="2382838"/>
          <p14:tracePt t="65279" x="5114925" y="2382838"/>
          <p14:tracePt t="65287" x="5170488" y="2382838"/>
          <p14:tracePt t="65295" x="5197475" y="2382838"/>
          <p14:tracePt t="65301" x="5224463" y="2382838"/>
          <p14:tracePt t="65312" x="5270500" y="2392363"/>
          <p14:tracePt t="65316" x="5307013" y="2392363"/>
          <p14:tracePt t="65325" x="5326063" y="2392363"/>
          <p14:tracePt t="65331" x="5353050" y="2392363"/>
          <p14:tracePt t="65340" x="5370513" y="2392363"/>
          <p14:tracePt t="65347" x="5399088" y="2392363"/>
          <p14:tracePt t="65355" x="5435600" y="2392363"/>
          <p14:tracePt t="65362" x="5472113" y="2392363"/>
          <p14:tracePt t="65370" x="5499100" y="2392363"/>
          <p14:tracePt t="65378" x="5554663" y="2382838"/>
          <p14:tracePt t="65385" x="5599113" y="2382838"/>
          <p14:tracePt t="65395" x="5645150" y="2374900"/>
          <p14:tracePt t="65399" x="5681663" y="2374900"/>
          <p14:tracePt t="65408" x="5737225" y="2365375"/>
          <p14:tracePt t="65414" x="5781675" y="2355850"/>
          <p14:tracePt t="65424" x="5827713" y="2346325"/>
          <p14:tracePt t="65430" x="5854700" y="2346325"/>
          <p14:tracePt t="65438" x="5883275" y="2338388"/>
          <p14:tracePt t="65445" x="5937250" y="2338388"/>
          <p14:tracePt t="65453" x="5983288" y="2319338"/>
          <p14:tracePt t="65463" x="6019800" y="2309813"/>
          <p14:tracePt t="65467" x="6046788" y="2309813"/>
          <p14:tracePt t="65475" x="6092825" y="2301875"/>
          <p14:tracePt t="65482" x="6111875" y="2292350"/>
          <p14:tracePt t="65490" x="6129338" y="2292350"/>
          <p14:tracePt t="65497" x="6148388" y="2282825"/>
          <p14:tracePt t="65506" x="6165850" y="2273300"/>
          <p14:tracePt t="65513" x="6184900" y="2265363"/>
          <p14:tracePt t="65521" x="6202363" y="2255838"/>
          <p14:tracePt t="65528" x="6221413" y="2255838"/>
          <p14:tracePt t="65536" x="6238875" y="2246313"/>
          <p14:tracePt t="65545" x="6284913" y="2228850"/>
          <p14:tracePt t="65551" x="6302375" y="2219325"/>
          <p14:tracePt t="65559" x="6311900" y="2209800"/>
          <p14:tracePt t="65565" x="6330950" y="2209800"/>
          <p14:tracePt t="65573" x="6338888" y="2200275"/>
          <p14:tracePt t="65580" x="6348413" y="2192338"/>
          <p14:tracePt t="65590" x="6357938" y="2192338"/>
          <p14:tracePt t="65596" x="6357938" y="2182813"/>
          <p14:tracePt t="65604" x="6367463" y="2182813"/>
          <p14:tracePt t="65687" x="6367463" y="2173288"/>
          <p14:tracePt t="65694" x="6357938" y="2163763"/>
          <p14:tracePt t="65701" x="6348413" y="2155825"/>
          <p14:tracePt t="65711" x="6321425" y="2146300"/>
          <p14:tracePt t="65717" x="6294438" y="2136775"/>
          <p14:tracePt t="65725" x="6265863" y="2127250"/>
          <p14:tracePt t="65731" x="6211888" y="2127250"/>
          <p14:tracePt t="65740" x="6165850" y="2119313"/>
          <p14:tracePt t="65747" x="6129338" y="2119313"/>
          <p14:tracePt t="65755" x="6083300" y="2119313"/>
          <p14:tracePt t="65762" x="6029325" y="2119313"/>
          <p14:tracePt t="65770" x="6002338" y="2127250"/>
          <p14:tracePt t="65777" x="5956300" y="2136775"/>
          <p14:tracePt t="65785" x="5929313" y="2136775"/>
          <p14:tracePt t="65795" x="5900738" y="2155825"/>
          <p14:tracePt t="65799" x="5864225" y="2163763"/>
          <p14:tracePt t="65807" x="5846763" y="2173288"/>
          <p14:tracePt t="65814" x="5827713" y="2182813"/>
          <p14:tracePt t="65823" x="5810250" y="2192338"/>
          <p14:tracePt t="65830" x="5800725" y="2200275"/>
          <p14:tracePt t="65838" x="5781675" y="2200275"/>
          <p14:tracePt t="65845" x="5781675" y="2209800"/>
          <p14:tracePt t="66049" x="5791200" y="2228850"/>
          <p14:tracePt t="66056" x="5800725" y="2265363"/>
          <p14:tracePt t="66063" x="5818188" y="2292350"/>
          <p14:tracePt t="66073" x="5846763" y="2309813"/>
          <p14:tracePt t="66079" x="5864225" y="2328863"/>
          <p14:tracePt t="66087" x="5873750" y="2346325"/>
          <p14:tracePt t="66094" x="5900738" y="2374900"/>
          <p14:tracePt t="66101" x="5929313" y="2392363"/>
          <p14:tracePt t="66116" x="5937250" y="2401888"/>
          <p14:tracePt t="66125" x="5946775" y="2401888"/>
          <p14:tracePt t="66131" x="5956300" y="2411413"/>
          <p14:tracePt t="66139" x="5965825" y="2411413"/>
          <p14:tracePt t="66154" x="5973763" y="2419350"/>
          <p14:tracePt t="66162" x="5983288" y="2419350"/>
          <p14:tracePt t="66169" x="5983288" y="2428875"/>
          <p14:tracePt t="66178" x="5992813" y="2428875"/>
          <p14:tracePt t="66192" x="6002338" y="2438400"/>
          <p14:tracePt t="66209" x="6010275" y="2438400"/>
          <p14:tracePt t="66216" x="6019800" y="2438400"/>
          <p14:tracePt t="66222" x="6019800" y="2447925"/>
          <p14:tracePt t="66230" x="6029325" y="2447925"/>
          <p14:tracePt t="66237" x="6038850" y="2447925"/>
          <p14:tracePt t="66252" x="6046788" y="2447925"/>
          <p14:tracePt t="66268" x="6056313" y="2455863"/>
          <p14:tracePt t="66278" x="6065838" y="2455863"/>
          <p14:tracePt t="66282" x="6075363" y="2455863"/>
          <p14:tracePt t="66291" x="6083300" y="2465388"/>
          <p14:tracePt t="66297" x="6102350" y="2465388"/>
          <p14:tracePt t="66306" x="6111875" y="2465388"/>
          <p14:tracePt t="66312" x="6148388" y="2465388"/>
          <p14:tracePt t="66321" x="6175375" y="2465388"/>
          <p14:tracePt t="66328" x="6192838" y="2465388"/>
          <p14:tracePt t="66336" x="6211888" y="2465388"/>
          <p14:tracePt t="66344" x="6229350" y="2465388"/>
          <p14:tracePt t="66350" x="6248400" y="2465388"/>
          <p14:tracePt t="66358" x="6275388" y="2465388"/>
          <p14:tracePt t="66365" x="6294438" y="2465388"/>
          <p14:tracePt t="66374" x="6311900" y="2465388"/>
          <p14:tracePt t="66380" x="6330950" y="2455863"/>
          <p14:tracePt t="66389" x="6348413" y="2447925"/>
          <p14:tracePt t="66396" x="6357938" y="2438400"/>
          <p14:tracePt t="66403" x="6367463" y="2428875"/>
          <p14:tracePt t="66418" x="6375400" y="2411413"/>
          <p14:tracePt t="66429" x="6384925" y="2374900"/>
          <p14:tracePt t="66433" x="6411913" y="2338388"/>
          <p14:tracePt t="66442" x="6411913" y="2328863"/>
          <p14:tracePt t="66448" x="6411913" y="2309813"/>
          <p14:tracePt t="66463" x="6421438" y="2301875"/>
          <p14:tracePt t="66472" x="6421438" y="2292350"/>
          <p14:tracePt t="66479" x="6421438" y="2273300"/>
          <p14:tracePt t="66487" x="6421438" y="2255838"/>
          <p14:tracePt t="66495" x="6411913" y="2236788"/>
          <p14:tracePt t="66501" x="6403975" y="2236788"/>
          <p14:tracePt t="66513" x="6384925" y="2219325"/>
          <p14:tracePt t="66516" x="6375400" y="2209800"/>
          <p14:tracePt t="66524" x="6357938" y="2182813"/>
          <p14:tracePt t="66531" x="6338888" y="2173288"/>
          <p14:tracePt t="66539" x="6294438" y="2146300"/>
          <p14:tracePt t="66546" x="6275388" y="2136775"/>
          <p14:tracePt t="66554" x="6257925" y="2127250"/>
          <p14:tracePt t="66562" x="6238875" y="2127250"/>
          <p14:tracePt t="66578" x="6221413" y="2127250"/>
          <p14:tracePt t="66584" x="6211888" y="2127250"/>
          <p14:tracePt t="66593" x="6192838" y="2119313"/>
          <p14:tracePt t="66599" x="6165850" y="2119313"/>
          <p14:tracePt t="66608" x="6138863" y="2119313"/>
          <p14:tracePt t="66614" x="6102350" y="2119313"/>
          <p14:tracePt t="66623" x="6075363" y="2119313"/>
          <p14:tracePt t="66629" x="6056313" y="2119313"/>
          <p14:tracePt t="66638" x="6029325" y="2119313"/>
          <p14:tracePt t="66645" x="6002338" y="2127250"/>
          <p14:tracePt t="66652" x="5956300" y="2136775"/>
          <p14:tracePt t="66661" x="5910263" y="2173288"/>
          <p14:tracePt t="66668" x="5846763" y="2192338"/>
          <p14:tracePt t="66678" x="5810250" y="2246313"/>
          <p14:tracePt t="66682" x="5781675" y="2265363"/>
          <p14:tracePt t="66692" x="5745163" y="2282825"/>
          <p14:tracePt t="66698" x="5745163" y="2292350"/>
          <p14:tracePt t="66706" x="5737225" y="2309813"/>
          <p14:tracePt t="66713" x="5727700" y="2319338"/>
          <p14:tracePt t="66722" x="5708650" y="2338388"/>
          <p14:tracePt t="66729" x="5700713" y="2355850"/>
          <p14:tracePt t="66736" x="5691188" y="2374900"/>
          <p14:tracePt t="66745" x="5681663" y="2392363"/>
          <p14:tracePt t="66751" x="5681663" y="2401888"/>
          <p14:tracePt t="66762" x="5672138" y="2411413"/>
          <p14:tracePt t="66774" x="5672138" y="2419350"/>
          <p14:tracePt t="66781" x="5672138" y="2428875"/>
          <p14:tracePt t="66789" x="5664200" y="2428875"/>
          <p14:tracePt t="66796" x="5664200" y="2438400"/>
          <p14:tracePt t="66806" x="5664200" y="2447925"/>
          <p14:tracePt t="66812" x="5664200" y="2455863"/>
          <p14:tracePt t="66820" x="5664200" y="2474913"/>
          <p14:tracePt t="66827" x="5664200" y="2484438"/>
          <p14:tracePt t="66835" x="5672138" y="2492375"/>
          <p14:tracePt t="66844" x="5681663" y="2511425"/>
          <p14:tracePt t="66850" x="5681663" y="2520950"/>
          <p14:tracePt t="66858" x="5700713" y="2547938"/>
          <p14:tracePt t="66865" x="5727700" y="2565400"/>
          <p14:tracePt t="66873" x="5745163" y="2574925"/>
          <p14:tracePt t="66881" x="5791200" y="2584450"/>
          <p14:tracePt t="66889" x="5846763" y="2601913"/>
          <p14:tracePt t="66895" x="5891213" y="2601913"/>
          <p14:tracePt t="66904" x="5919788" y="2611438"/>
          <p14:tracePt t="66911" x="5965825" y="2611438"/>
          <p14:tracePt t="66919" x="5992813" y="2620963"/>
          <p14:tracePt t="66928" x="6019800" y="2630488"/>
          <p14:tracePt t="66935" x="6046788" y="2630488"/>
          <p14:tracePt t="66943" x="6092825" y="2638425"/>
          <p14:tracePt t="66953" x="6119813" y="2647950"/>
          <p14:tracePt t="66958" x="6156325" y="2657475"/>
          <p14:tracePt t="66964" x="6165850" y="2657475"/>
          <p14:tracePt t="66972" x="6184900" y="2657475"/>
          <p14:tracePt t="66979" x="6202363" y="2657475"/>
          <p14:tracePt t="66989" x="6211888" y="2657475"/>
          <p14:tracePt t="66995" x="6221413" y="2657475"/>
          <p14:tracePt t="67002" x="6238875" y="2657475"/>
          <p14:tracePt t="67011" x="6248400" y="2657475"/>
          <p14:tracePt t="67018" x="6257925" y="2657475"/>
          <p14:tracePt t="67032" x="6265863" y="2657475"/>
          <p14:tracePt t="67041" x="6275388" y="2657475"/>
          <p14:tracePt t="67056" x="6294438" y="2647950"/>
          <p14:tracePt t="67063" x="6302375" y="2647950"/>
          <p14:tracePt t="67072" x="6311900" y="2638425"/>
          <p14:tracePt t="67086" x="6321425" y="2630488"/>
          <p14:tracePt t="67100" x="6321425" y="2620963"/>
          <p14:tracePt t="67112" x="6321425" y="2611438"/>
          <p14:tracePt t="67115" x="6321425" y="2584450"/>
          <p14:tracePt t="67123" x="6321425" y="2565400"/>
          <p14:tracePt t="67130" x="6321425" y="2528888"/>
          <p14:tracePt t="67139" x="6321425" y="2501900"/>
          <p14:tracePt t="67146" x="6321425" y="2474913"/>
          <p14:tracePt t="67154" x="6311900" y="2447925"/>
          <p14:tracePt t="67161" x="6302375" y="2419350"/>
          <p14:tracePt t="67169" x="6275388" y="2392363"/>
          <p14:tracePt t="67177" x="6248400" y="2346325"/>
          <p14:tracePt t="67184" x="6229350" y="2309813"/>
          <p14:tracePt t="67192" x="6211888" y="2282825"/>
          <p14:tracePt t="67199" x="6192838" y="2265363"/>
          <p14:tracePt t="67208" x="6184900" y="2255838"/>
          <p14:tracePt t="67214" x="6165850" y="2236788"/>
          <p14:tracePt t="67222" x="6148388" y="2219325"/>
          <p14:tracePt t="67228" x="6111875" y="2192338"/>
          <p14:tracePt t="67237" x="6075363" y="2173288"/>
          <p14:tracePt t="67244" x="6038850" y="2155825"/>
          <p14:tracePt t="67251" x="5992813" y="2136775"/>
          <p14:tracePt t="67261" x="5965825" y="2127250"/>
          <p14:tracePt t="67266" x="5946775" y="2127250"/>
          <p14:tracePt t="67275" x="5910263" y="2119313"/>
          <p14:tracePt t="67281" x="5873750" y="2119313"/>
          <p14:tracePt t="67291" x="5810250" y="2119313"/>
          <p14:tracePt t="67297" x="5727700" y="2127250"/>
          <p14:tracePt t="67305" x="5635625" y="2146300"/>
          <p14:tracePt t="67313" x="5535613" y="2182813"/>
          <p14:tracePt t="67320" x="5445125" y="2228850"/>
          <p14:tracePt t="67328" x="5399088" y="2246313"/>
          <p14:tracePt t="67335" x="5353050" y="2273300"/>
          <p14:tracePt t="67346" x="5326063" y="2292350"/>
          <p14:tracePt t="67349" x="5307013" y="2301875"/>
          <p14:tracePt t="67440" x="5297488" y="2319338"/>
          <p14:tracePt t="67447" x="5297488" y="2338388"/>
          <p14:tracePt t="67455" x="5297488" y="2346325"/>
          <p14:tracePt t="67470" x="5297488" y="2365375"/>
          <p14:tracePt t="67478" x="5297488" y="2401888"/>
          <p14:tracePt t="67486" x="5307013" y="2419350"/>
          <p14:tracePt t="67494" x="5326063" y="2447925"/>
          <p14:tracePt t="67500" x="5353050" y="2465388"/>
          <p14:tracePt t="67512" x="5389563" y="2484438"/>
          <p14:tracePt t="67515" x="5408613" y="2511425"/>
          <p14:tracePt t="67524" x="5445125" y="2520950"/>
          <p14:tracePt t="67530" x="5472113" y="2538413"/>
          <p14:tracePt t="67539" x="5499100" y="2547938"/>
          <p14:tracePt t="67546" x="5518150" y="2547938"/>
          <p14:tracePt t="67554" x="5535613" y="2557463"/>
          <p14:tracePt t="67561" x="5554663" y="2557463"/>
          <p14:tracePt t="67569" x="5572125" y="2574925"/>
          <p14:tracePt t="67577" x="5591175" y="2574925"/>
          <p14:tracePt t="67583" x="5599113" y="2574925"/>
          <p14:tracePt t="67592" x="5627688" y="2574925"/>
          <p14:tracePt t="67614" x="5635625" y="2574925"/>
          <p14:tracePt t="67622" x="5645150" y="2574925"/>
          <p14:tracePt t="67652" x="5654675" y="2565400"/>
          <p14:tracePt t="67659" x="5654675" y="2557463"/>
          <p14:tracePt t="67674" x="5654675" y="2538413"/>
          <p14:tracePt t="67681" x="5654675" y="2501900"/>
          <p14:tracePt t="67690" x="5627688" y="2447925"/>
          <p14:tracePt t="67696" x="5608638" y="2401888"/>
          <p14:tracePt t="67705" x="5554663" y="2338388"/>
          <p14:tracePt t="67711" x="5489575" y="2301875"/>
          <p14:tracePt t="67720" x="5408613" y="2246313"/>
          <p14:tracePt t="67727" x="5316538" y="2219325"/>
          <p14:tracePt t="67735" x="5197475" y="2192338"/>
          <p14:tracePt t="67744" x="5070475" y="2173288"/>
          <p14:tracePt t="67749" x="4887913" y="2182813"/>
          <p14:tracePt t="67759" x="4686300" y="2192338"/>
          <p14:tracePt t="67764" x="4503738" y="2209800"/>
          <p14:tracePt t="67774" x="4375150" y="2236788"/>
          <p14:tracePt t="67780" x="4256088" y="2265363"/>
          <p14:tracePt t="67788" x="4183063" y="2282825"/>
          <p14:tracePt t="67795" x="4102100" y="2309813"/>
          <p14:tracePt t="67802" x="4010025" y="2338388"/>
          <p14:tracePt t="67811" x="3927475" y="2365375"/>
          <p14:tracePt t="67818" x="3854450" y="2374900"/>
          <p14:tracePt t="67827" x="3773488" y="2401888"/>
          <p14:tracePt t="67832" x="3727450" y="2411413"/>
          <p14:tracePt t="67841" x="3690938" y="2419350"/>
          <p14:tracePt t="67847" x="3662363" y="2428875"/>
          <p14:tracePt t="67855" x="3625850" y="2428875"/>
          <p14:tracePt t="67862" x="3608388" y="2428875"/>
          <p14:tracePt t="67872" x="3589338" y="2438400"/>
          <p14:tracePt t="67893" x="3571875" y="2438400"/>
          <p14:tracePt t="67917" x="3562350" y="2438400"/>
          <p14:tracePt t="67931" x="3544888" y="2438400"/>
          <p14:tracePt t="67938" x="3535363" y="2447925"/>
          <p14:tracePt t="67946" x="3508375" y="2455863"/>
          <p14:tracePt t="67953" x="3489325" y="2455863"/>
          <p14:tracePt t="67961" x="3479800" y="2465388"/>
          <p14:tracePt t="67970" x="3452813" y="2465388"/>
          <p14:tracePt t="67991" x="3443288" y="2465388"/>
          <p14:tracePt t="68007" x="3425825" y="2465388"/>
          <p14:tracePt t="68013" x="3398838" y="2465388"/>
          <p14:tracePt t="68022" x="3379788" y="2465388"/>
          <p14:tracePt t="68029" x="3343275" y="2465388"/>
          <p14:tracePt t="68038" x="3316288" y="2455863"/>
          <p14:tracePt t="68044" x="3289300" y="2455863"/>
          <p14:tracePt t="68052" x="3260725" y="2447925"/>
          <p14:tracePt t="68061" x="3224213" y="2447925"/>
          <p14:tracePt t="68067" x="3214688" y="2447925"/>
          <p14:tracePt t="68078" x="3206750" y="2438400"/>
          <p14:tracePt t="68081" x="3187700" y="2438400"/>
          <p14:tracePt t="68090" x="3178175" y="2438400"/>
          <p14:tracePt t="68096" x="3170238" y="2438400"/>
          <p14:tracePt t="68120" x="3160713" y="2438400"/>
          <p14:tracePt t="68172" x="3151188" y="2438400"/>
          <p14:tracePt t="68437" x="3178175" y="2438400"/>
          <p14:tracePt t="68444" x="3197225" y="2438400"/>
          <p14:tracePt t="68451" x="3214688" y="2438400"/>
          <p14:tracePt t="68459" x="3243263" y="2438400"/>
          <p14:tracePt t="68466" x="3279775" y="2438400"/>
          <p14:tracePt t="68477" x="3306763" y="2438400"/>
          <p14:tracePt t="68481" x="3325813" y="2438400"/>
          <p14:tracePt t="68490" x="3352800" y="2438400"/>
          <p14:tracePt t="68496" x="3379788" y="2438400"/>
          <p14:tracePt t="68505" x="3406775" y="2438400"/>
          <p14:tracePt t="68512" x="3452813" y="2438400"/>
          <p14:tracePt t="68520" x="3471863" y="2438400"/>
          <p14:tracePt t="68527" x="3498850" y="2438400"/>
          <p14:tracePt t="68535" x="3508375" y="2438400"/>
          <p14:tracePt t="68543" x="3525838" y="2438400"/>
          <p14:tracePt t="68550" x="3544888" y="2438400"/>
          <p14:tracePt t="68561" x="3571875" y="2438400"/>
          <p14:tracePt t="68564" x="3589338" y="2438400"/>
          <p14:tracePt t="68573" x="3608388" y="2438400"/>
          <p14:tracePt t="68595" x="3617913" y="2438400"/>
          <p14:tracePt t="68617" x="3625850" y="2438400"/>
          <p14:tracePt t="68627" x="3635375" y="2438400"/>
          <p14:tracePt t="68633" x="3644900" y="2438400"/>
          <p14:tracePt t="68640" x="3654425" y="2438400"/>
          <p14:tracePt t="68647" x="3662363" y="2438400"/>
          <p14:tracePt t="68663" x="3671888" y="2438400"/>
          <p14:tracePt t="68671" x="3681413" y="2438400"/>
          <p14:tracePt t="69018" x="3773488" y="2419350"/>
          <p14:tracePt t="69025" x="3863975" y="2411413"/>
          <p14:tracePt t="69033" x="3946525" y="2392363"/>
          <p14:tracePt t="69043" x="4019550" y="2382838"/>
          <p14:tracePt t="69047" x="4092575" y="2382838"/>
          <p14:tracePt t="69057" x="4183063" y="2382838"/>
          <p14:tracePt t="69063" x="4275138" y="2382838"/>
          <p14:tracePt t="69071" x="4403725" y="2382838"/>
          <p14:tracePt t="69077" x="4503738" y="2392363"/>
          <p14:tracePt t="69086" x="4576763" y="2401888"/>
          <p14:tracePt t="69093" x="4667250" y="2411413"/>
          <p14:tracePt t="69101" x="4732338" y="2428875"/>
          <p14:tracePt t="69110" x="4768850" y="2438400"/>
          <p14:tracePt t="69115" x="4805363" y="2447925"/>
          <p14:tracePt t="69124" x="4859338" y="2455863"/>
          <p14:tracePt t="69130" x="4887913" y="2465388"/>
          <p14:tracePt t="69140" x="4924425" y="2474913"/>
          <p14:tracePt t="69146" x="4951413" y="2484438"/>
          <p14:tracePt t="69154" x="4978400" y="2484438"/>
          <p14:tracePt t="69161" x="5024438" y="2501900"/>
          <p14:tracePt t="69169" x="5041900" y="2501900"/>
          <p14:tracePt t="69177" x="5078413" y="2511425"/>
          <p14:tracePt t="69183" x="5124450" y="2520950"/>
          <p14:tracePt t="69193" x="5160963" y="2520950"/>
          <p14:tracePt t="69198" x="5233988" y="2520950"/>
          <p14:tracePt t="69208" x="5260975" y="2520950"/>
          <p14:tracePt t="69220" x="5307013" y="2520950"/>
          <p14:tracePt t="69222" x="5316538" y="2520950"/>
          <p14:tracePt t="69228" x="5362575" y="2520950"/>
          <p14:tracePt t="69237" x="5416550" y="2520950"/>
          <p14:tracePt t="69243" x="5453063" y="2511425"/>
          <p14:tracePt t="69251" x="5481638" y="2511425"/>
          <p14:tracePt t="69258" x="5489575" y="2501900"/>
          <p14:tracePt t="69266" x="5499100" y="2501900"/>
          <p14:tracePt t="69276" x="5518150" y="2492375"/>
          <p14:tracePt t="69281" x="5526088" y="2492375"/>
          <p14:tracePt t="69290" x="5554663" y="2484438"/>
          <p14:tracePt t="69296" x="5572125" y="2474913"/>
          <p14:tracePt t="69305" x="5581650" y="2465388"/>
          <p14:tracePt t="69311" x="5599113" y="2455863"/>
          <p14:tracePt t="69321" x="5627688" y="2447925"/>
          <p14:tracePt t="69327" x="5664200" y="2438400"/>
          <p14:tracePt t="69334" x="5681663" y="2419350"/>
          <p14:tracePt t="69343" x="5737225" y="2382838"/>
          <p14:tracePt t="69349" x="5781675" y="2346325"/>
          <p14:tracePt t="69358" x="5837238" y="2309813"/>
          <p14:tracePt t="69364" x="5864225" y="2282825"/>
          <p14:tracePt t="69374" x="5891213" y="2265363"/>
          <p14:tracePt t="69379" x="5937250" y="2246313"/>
          <p14:tracePt t="69388" x="5956300" y="2228850"/>
          <p14:tracePt t="69394" x="5973763" y="2219325"/>
          <p14:tracePt t="69404" x="5992813" y="2209800"/>
          <p14:tracePt t="69410" x="6010275" y="2200275"/>
          <p14:tracePt t="69418" x="6019800" y="2192338"/>
          <p14:tracePt t="69426" x="6029325" y="2173288"/>
          <p14:tracePt t="69432" x="6038850" y="2163763"/>
          <p14:tracePt t="69447" x="6046788" y="2155825"/>
          <p14:tracePt t="69531" x="6046788" y="2146300"/>
          <p14:tracePt t="69538" x="6019800" y="2127250"/>
          <p14:tracePt t="69546" x="5983288" y="2100263"/>
          <p14:tracePt t="69554" x="5929313" y="2073275"/>
          <p14:tracePt t="69561" x="5846763" y="2046288"/>
          <p14:tracePt t="69569" x="5800725" y="2036763"/>
          <p14:tracePt t="69576" x="5773738" y="2027238"/>
          <p14:tracePt t="69584" x="5754688" y="2017713"/>
          <p14:tracePt t="69593" x="5700713" y="2009775"/>
          <p14:tracePt t="69599" x="5635625" y="1981200"/>
          <p14:tracePt t="69608" x="5599113" y="1981200"/>
          <p14:tracePt t="69613" x="5554663" y="1981200"/>
          <p14:tracePt t="69622" x="5499100" y="1973263"/>
          <p14:tracePt t="69629" x="5472113" y="1973263"/>
          <p14:tracePt t="69638" x="5435600" y="1973263"/>
          <p14:tracePt t="69651" x="5426075" y="1973263"/>
          <p14:tracePt t="69682" x="5416550" y="1973263"/>
          <p14:tracePt t="70085" x="5435600" y="1973263"/>
          <p14:tracePt t="70091" x="5472113" y="1981200"/>
          <p14:tracePt t="70099" x="5535613" y="1990725"/>
          <p14:tracePt t="70109" x="5591175" y="2009775"/>
          <p14:tracePt t="70115" x="5627688" y="2009775"/>
          <p14:tracePt t="70123" x="5664200" y="2017713"/>
          <p14:tracePt t="70130" x="5718175" y="2017713"/>
          <p14:tracePt t="70139" x="5781675" y="2027238"/>
          <p14:tracePt t="70145" x="5810250" y="2027238"/>
          <p14:tracePt t="70154" x="5854700" y="2027238"/>
          <p14:tracePt t="70161" x="5891213" y="2036763"/>
          <p14:tracePt t="70168" x="5946775" y="2036763"/>
          <p14:tracePt t="70176" x="5983288" y="2046288"/>
          <p14:tracePt t="70184" x="6002338" y="2046288"/>
          <p14:tracePt t="70193" x="6019800" y="2046288"/>
          <p14:tracePt t="70207" x="6029325" y="2046288"/>
          <p14:tracePt t="70219" x="6038850" y="2054225"/>
          <p14:tracePt t="70222" x="6046788" y="2054225"/>
          <p14:tracePt t="70228" x="6056313" y="2054225"/>
          <p14:tracePt t="70237" x="6065838" y="2054225"/>
          <p14:tracePt t="70243" x="6083300" y="2073275"/>
          <p14:tracePt t="70259" x="6102350" y="2073275"/>
          <p14:tracePt t="70267" x="6119813" y="2082800"/>
          <p14:tracePt t="70276" x="6119813" y="2090738"/>
          <p14:tracePt t="70282" x="6129338" y="2090738"/>
          <p14:tracePt t="70291" x="6138863" y="2090738"/>
          <p14:tracePt t="70465" x="6065838" y="2100263"/>
          <p14:tracePt t="70471" x="5983288" y="2119313"/>
          <p14:tracePt t="70480" x="5910263" y="2127250"/>
          <p14:tracePt t="70488" x="5827713" y="2136775"/>
          <p14:tracePt t="70495" x="5773738" y="2155825"/>
          <p14:tracePt t="70504" x="5727700" y="2163763"/>
          <p14:tracePt t="70511" x="5700713" y="2163763"/>
          <p14:tracePt t="70517" x="5691188" y="2163763"/>
          <p14:tracePt t="70524" x="5664200" y="2182813"/>
          <p14:tracePt t="70601" x="5664200" y="2192338"/>
          <p14:tracePt t="70609" x="5672138" y="2236788"/>
          <p14:tracePt t="70616" x="5691188" y="2301875"/>
          <p14:tracePt t="70625" x="5708650" y="2365375"/>
          <p14:tracePt t="70632" x="5727700" y="2419350"/>
          <p14:tracePt t="70640" x="5764213" y="2501900"/>
          <p14:tracePt t="70647" x="5818188" y="2584450"/>
          <p14:tracePt t="70656" x="5873750" y="2667000"/>
          <p14:tracePt t="70662" x="5929313" y="2711450"/>
          <p14:tracePt t="70670" x="5973763" y="2784475"/>
          <p14:tracePt t="70677" x="6029325" y="2830513"/>
          <p14:tracePt t="70685" x="6056313" y="2867025"/>
          <p14:tracePt t="70693" x="6075363" y="2886075"/>
          <p14:tracePt t="70700" x="6119813" y="2903538"/>
          <p14:tracePt t="70709" x="6148388" y="2913063"/>
          <p14:tracePt t="70715" x="6184900" y="2922588"/>
          <p14:tracePt t="70723" x="6211888" y="2930525"/>
          <p14:tracePt t="70730" x="6257925" y="2940050"/>
          <p14:tracePt t="70740" x="6284913" y="2940050"/>
          <p14:tracePt t="70746" x="6338888" y="2959100"/>
          <p14:tracePt t="70754" x="6384925" y="2959100"/>
          <p14:tracePt t="70761" x="6403975" y="2959100"/>
          <p14:tracePt t="70768" x="6430963" y="2959100"/>
          <p14:tracePt t="70776" x="6448425" y="2949575"/>
          <p14:tracePt t="70784" x="6467475" y="2949575"/>
          <p14:tracePt t="70792" x="6486525" y="2940050"/>
          <p14:tracePt t="70799" x="6513513" y="2922588"/>
          <p14:tracePt t="70810" x="6540500" y="2913063"/>
          <p14:tracePt t="70814" x="6559550" y="2903538"/>
          <p14:tracePt t="70824" x="6567488" y="2894013"/>
          <p14:tracePt t="70829" x="6586538" y="2886075"/>
          <p14:tracePt t="70837" x="6596063" y="2886075"/>
          <p14:tracePt t="70845" x="6613525" y="2867025"/>
          <p14:tracePt t="70853" x="6632575" y="2849563"/>
          <p14:tracePt t="70860" x="6640513" y="2813050"/>
          <p14:tracePt t="70868" x="6650038" y="2784475"/>
          <p14:tracePt t="70876" x="6669088" y="2767013"/>
          <p14:tracePt t="70882" x="6677025" y="2747963"/>
          <p14:tracePt t="70892" x="6677025" y="2720975"/>
          <p14:tracePt t="70897" x="6677025" y="2674938"/>
          <p14:tracePt t="70909" x="6677025" y="2657475"/>
          <p14:tracePt t="70913" x="6677025" y="2638425"/>
          <p14:tracePt t="70921" x="6677025" y="2611438"/>
          <p14:tracePt t="70929" x="6659563" y="2584450"/>
          <p14:tracePt t="70937" x="6650038" y="2565400"/>
          <p14:tracePt t="70943" x="6640513" y="2547938"/>
          <p14:tracePt t="70953" x="6632575" y="2520950"/>
          <p14:tracePt t="70959" x="6623050" y="2501900"/>
          <p14:tracePt t="70967" x="6613525" y="2501900"/>
          <p14:tracePt t="70975" x="6596063" y="2484438"/>
          <p14:tracePt t="70981" x="6577013" y="2474913"/>
          <p14:tracePt t="70990" x="6567488" y="2455863"/>
          <p14:tracePt t="70996" x="6550025" y="2447925"/>
          <p14:tracePt t="71005" x="6530975" y="2447925"/>
          <p14:tracePt t="71011" x="6513513" y="2438400"/>
          <p14:tracePt t="71020" x="6494463" y="2438400"/>
          <p14:tracePt t="71028" x="6467475" y="2419350"/>
          <p14:tracePt t="71035" x="6421438" y="2428875"/>
          <p14:tracePt t="71043" x="6384925" y="2428875"/>
          <p14:tracePt t="71050" x="6357938" y="2428875"/>
          <p14:tracePt t="71059" x="6321425" y="2428875"/>
          <p14:tracePt t="71065" x="6294438" y="2428875"/>
          <p14:tracePt t="71076" x="6284913" y="2428875"/>
          <p14:tracePt t="71088" x="6265863" y="2428875"/>
          <p14:tracePt t="71095" x="6248400" y="2438400"/>
          <p14:tracePt t="71103" x="6229350" y="2447925"/>
          <p14:tracePt t="71110" x="6211888" y="2455863"/>
          <p14:tracePt t="71120" x="6184900" y="2484438"/>
          <p14:tracePt t="71134" x="6175375" y="2484438"/>
          <p14:tracePt t="71142" x="6165850" y="2511425"/>
          <p14:tracePt t="71149" x="6156325" y="2511425"/>
          <p14:tracePt t="71160" x="6138863" y="2520950"/>
          <p14:tracePt t="71218" x="6129338" y="2520950"/>
          <p14:tracePt t="71225" x="6129338" y="2528888"/>
          <p14:tracePt t="71232" x="6119813" y="2528888"/>
          <p14:tracePt t="71241" x="6111875" y="2538413"/>
          <p14:tracePt t="71259" x="6102350" y="2538413"/>
          <p14:tracePt t="71262" x="6075363" y="2538413"/>
          <p14:tracePt t="71272" x="6029325" y="2528888"/>
          <p14:tracePt t="71278" x="5983288" y="2492375"/>
          <p14:tracePt t="71287" x="5891213" y="2465388"/>
          <p14:tracePt t="71293" x="5791200" y="2438400"/>
          <p14:tracePt t="71301" x="5645150" y="2411413"/>
          <p14:tracePt t="71309" x="5518150" y="2392363"/>
          <p14:tracePt t="71316" x="5380038" y="2382838"/>
          <p14:tracePt t="71325" x="5253038" y="2365375"/>
          <p14:tracePt t="71331" x="5143500" y="2355850"/>
          <p14:tracePt t="71339" x="5078413" y="2338388"/>
          <p14:tracePt t="71346" x="5005388" y="2328863"/>
          <p14:tracePt t="71355" x="4895850" y="2328863"/>
          <p14:tracePt t="71362" x="4822825" y="2309813"/>
          <p14:tracePt t="71370" x="4676775" y="2309813"/>
          <p14:tracePt t="71377" x="4567238" y="2309813"/>
          <p14:tracePt t="71385" x="4457700" y="2309813"/>
          <p14:tracePt t="71393" x="4348163" y="2309813"/>
          <p14:tracePt t="71400" x="4265613" y="2309813"/>
          <p14:tracePt t="71408" x="4192588" y="2319338"/>
          <p14:tracePt t="71415" x="4119563" y="2328863"/>
          <p14:tracePt t="71425" x="4037013" y="2346325"/>
          <p14:tracePt t="71430" x="3927475" y="2355850"/>
          <p14:tracePt t="71439" x="3836988" y="2374900"/>
          <p14:tracePt t="71445" x="3735388" y="2382838"/>
          <p14:tracePt t="71453" x="3662363" y="2382838"/>
          <p14:tracePt t="71460" x="3571875" y="2382838"/>
          <p14:tracePt t="71470" x="3479800" y="2382838"/>
          <p14:tracePt t="71476" x="3398838" y="2365375"/>
          <p14:tracePt t="71484" x="3362325" y="2365375"/>
          <p14:tracePt t="71491" x="3316288" y="2355850"/>
          <p14:tracePt t="71499" x="3279775" y="2355850"/>
          <p14:tracePt t="71508" x="3260725" y="2346325"/>
          <p14:tracePt t="71514" x="3224213" y="2346325"/>
          <p14:tracePt t="71522" x="3197225" y="2338388"/>
          <p14:tracePt t="71529" x="3178175" y="2338388"/>
          <p14:tracePt t="71538" x="3170238" y="2338388"/>
          <p14:tracePt t="71544" x="3170238" y="2328863"/>
          <p14:tracePt t="71582" x="3160713" y="2328863"/>
          <p14:tracePt t="71612" x="3151188" y="2328863"/>
          <p14:tracePt t="71628" x="3133725" y="2328863"/>
          <p14:tracePt t="71635" x="3124200" y="2328863"/>
          <p14:tracePt t="71644" x="3124200" y="2319338"/>
          <p14:tracePt t="71649" x="3114675" y="2319338"/>
          <p14:tracePt t="71658" x="3105150" y="2319338"/>
          <p14:tracePt t="71764" x="3097213" y="2319338"/>
          <p14:tracePt t="71771" x="3078163" y="2319338"/>
          <p14:tracePt t="71778" x="3060700" y="2319338"/>
          <p14:tracePt t="71787" x="3041650" y="2319338"/>
          <p14:tracePt t="71793" x="3024188" y="2328863"/>
          <p14:tracePt t="71803" x="2995613" y="2338388"/>
          <p14:tracePt t="71809" x="2951163" y="2355850"/>
          <p14:tracePt t="71817" x="2905125" y="2365375"/>
          <p14:tracePt t="71825" x="2878138" y="2382838"/>
          <p14:tracePt t="71832" x="2832100" y="2392363"/>
          <p14:tracePt t="71843" x="2776538" y="2419350"/>
          <p14:tracePt t="71846" x="2732088" y="2438400"/>
          <p14:tracePt t="71856" x="2686050" y="2447925"/>
          <p14:tracePt t="71862" x="2667000" y="2455863"/>
          <p14:tracePt t="71871" x="2649538" y="2455863"/>
          <p14:tracePt t="71878" x="2640013" y="2455863"/>
          <p14:tracePt t="71886" x="2630488" y="2455863"/>
          <p14:tracePt t="72182" x="2640013" y="2455863"/>
          <p14:tracePt t="72189" x="2657475" y="2455863"/>
          <p14:tracePt t="72196" x="2676525" y="2455863"/>
          <p14:tracePt t="72205" x="2695575" y="2455863"/>
          <p14:tracePt t="72212" x="2722563" y="2455863"/>
          <p14:tracePt t="72220" x="2759075" y="2455863"/>
          <p14:tracePt t="72227" x="2768600" y="2455863"/>
          <p14:tracePt t="72236" x="2786063" y="2455863"/>
          <p14:tracePt t="72243" x="2805113" y="2447925"/>
          <p14:tracePt t="72250" x="2822575" y="2447925"/>
          <p14:tracePt t="72258" x="2841625" y="2447925"/>
          <p14:tracePt t="72265" x="2886075" y="2447925"/>
          <p14:tracePt t="72275" x="2895600" y="2447925"/>
          <p14:tracePt t="72280" x="2905125" y="2447925"/>
          <p14:tracePt t="72288" x="2922588" y="2447925"/>
          <p14:tracePt t="72295" x="2932113" y="2447925"/>
          <p14:tracePt t="72304" x="2951163" y="2447925"/>
          <p14:tracePt t="72310" x="2978150" y="2447925"/>
          <p14:tracePt t="72319" x="2995613" y="2447925"/>
          <p14:tracePt t="72326" x="3024188" y="2465388"/>
          <p14:tracePt t="72334" x="3060700" y="2465388"/>
          <p14:tracePt t="72342" x="3087688" y="2474913"/>
          <p14:tracePt t="72349" x="3105150" y="2474913"/>
          <p14:tracePt t="72358" x="3133725" y="2492375"/>
          <p14:tracePt t="72364" x="3170238" y="2501900"/>
          <p14:tracePt t="72375" x="3187700" y="2511425"/>
          <p14:tracePt t="72379" x="3224213" y="2511425"/>
          <p14:tracePt t="72388" x="3252788" y="2520950"/>
          <p14:tracePt t="72395" x="3260725" y="2520950"/>
          <p14:tracePt t="72403" x="3270250" y="2520950"/>
          <p14:tracePt t="72424" x="3279775" y="2520950"/>
          <p14:tracePt t="72463" x="3289300" y="2520950"/>
          <p14:tracePt t="72470" x="3297238" y="2520950"/>
          <p14:tracePt t="72478" x="3297238" y="2528888"/>
          <p14:tracePt t="72487" x="3306763" y="2528888"/>
          <p14:tracePt t="73171" x="3316288" y="2528888"/>
          <p14:tracePt t="73177" x="3333750" y="2538413"/>
          <p14:tracePt t="73185" x="3362325" y="2557463"/>
          <p14:tracePt t="73194" x="3406775" y="2565400"/>
          <p14:tracePt t="73200" x="3435350" y="2574925"/>
          <p14:tracePt t="73209" x="3452813" y="2584450"/>
          <p14:tracePt t="73215" x="3498850" y="2611438"/>
          <p14:tracePt t="73224" x="3562350" y="2638425"/>
          <p14:tracePt t="73231" x="3662363" y="2667000"/>
          <p14:tracePt t="73241" x="3727450" y="2703513"/>
          <p14:tracePt t="73246" x="3836988" y="2730500"/>
          <p14:tracePt t="73256" x="3919538" y="2757488"/>
          <p14:tracePt t="73261" x="4010025" y="2767013"/>
          <p14:tracePt t="73270" x="4102100" y="2794000"/>
          <p14:tracePt t="73276" x="4183063" y="2794000"/>
          <p14:tracePt t="73285" x="4238625" y="2813050"/>
          <p14:tracePt t="73292" x="4311650" y="2813050"/>
          <p14:tracePt t="73299" x="4403725" y="2813050"/>
          <p14:tracePt t="73307" x="4521200" y="2803525"/>
          <p14:tracePt t="73315" x="4667250" y="2803525"/>
          <p14:tracePt t="73325" x="4841875" y="2784475"/>
          <p14:tracePt t="73329" x="5014913" y="2757488"/>
          <p14:tracePt t="73338" x="5160963" y="2740025"/>
          <p14:tracePt t="73344" x="5253038" y="2740025"/>
          <p14:tracePt t="73354" x="5343525" y="2730500"/>
          <p14:tracePt t="73360" x="5416550" y="2730500"/>
          <p14:tracePt t="73368" x="5489575" y="2730500"/>
          <p14:tracePt t="73375" x="5572125" y="2730500"/>
          <p14:tracePt t="73383" x="5608638" y="2730500"/>
          <p14:tracePt t="73391" x="5635625" y="2730500"/>
          <p14:tracePt t="73398" x="5672138" y="2730500"/>
          <p14:tracePt t="73407" x="5681663" y="2730500"/>
          <p14:tracePt t="73413" x="5718175" y="2730500"/>
          <p14:tracePt t="73425" x="5754688" y="2730500"/>
          <p14:tracePt t="73428" x="5781675" y="2720975"/>
          <p14:tracePt t="73437" x="5818188" y="2720975"/>
          <p14:tracePt t="73443" x="5846763" y="2720975"/>
          <p14:tracePt t="73452" x="5864225" y="2711450"/>
          <p14:tracePt t="73459" x="5919788" y="2711450"/>
          <p14:tracePt t="73468" x="5946775" y="2693988"/>
          <p14:tracePt t="73474" x="5973763" y="2693988"/>
          <p14:tracePt t="73482" x="5983288" y="2693988"/>
          <p14:tracePt t="73491" x="6002338" y="2684463"/>
          <p14:tracePt t="73497" x="6010275" y="2684463"/>
          <p14:tracePt t="73508" x="6019800" y="2684463"/>
          <p14:tracePt t="73512" x="6038850" y="2674938"/>
          <p14:tracePt t="73520" x="6065838" y="2667000"/>
          <p14:tracePt t="73527" x="6083300" y="2657475"/>
          <p14:tracePt t="73535" x="6129338" y="2630488"/>
          <p14:tracePt t="73542" x="6175375" y="2611438"/>
          <p14:tracePt t="73551" x="6202363" y="2601913"/>
          <p14:tracePt t="73558" x="6248400" y="2584450"/>
          <p14:tracePt t="73565" x="6265863" y="2574925"/>
          <p14:tracePt t="73574" x="6302375" y="2565400"/>
          <p14:tracePt t="73580" x="6321425" y="2557463"/>
          <p14:tracePt t="73592" x="6338888" y="2547938"/>
          <p14:tracePt t="73595" x="6367463" y="2538413"/>
          <p14:tracePt t="73604" x="6384925" y="2528888"/>
          <p14:tracePt t="73610" x="6411913" y="2511425"/>
          <p14:tracePt t="73618" x="6440488" y="2484438"/>
          <p14:tracePt t="73625" x="6486525" y="2465388"/>
          <p14:tracePt t="73634" x="6503988" y="2447925"/>
          <p14:tracePt t="73641" x="6513513" y="2438400"/>
          <p14:tracePt t="73648" x="6523038" y="2428875"/>
          <p14:tracePt t="73657" x="6530975" y="2419350"/>
          <p14:tracePt t="73663" x="6540500" y="2411413"/>
          <p14:tracePt t="73671" x="6550025" y="2392363"/>
          <p14:tracePt t="73678" x="6550025" y="2382838"/>
          <p14:tracePt t="73688" x="6559550" y="2365375"/>
          <p14:tracePt t="73694" x="6559550" y="2346325"/>
          <p14:tracePt t="73701" x="6567488" y="2328863"/>
          <p14:tracePt t="73708" x="6567488" y="2319338"/>
          <p14:tracePt t="73717" x="6567488" y="2309813"/>
          <p14:tracePt t="73724" x="6567488" y="2301875"/>
          <p14:tracePt t="73754" x="6567488" y="2292350"/>
          <p14:tracePt t="73770" x="6567488" y="2282825"/>
          <p14:tracePt t="73785" x="6567488" y="2273300"/>
          <p14:tracePt t="73792" x="6567488" y="2265363"/>
          <p14:tracePt t="73800" x="6559550" y="2255838"/>
          <p14:tracePt t="73807" x="6550025" y="2255838"/>
          <p14:tracePt t="73815" x="6530975" y="2246313"/>
          <p14:tracePt t="73824" x="6513513" y="2236788"/>
          <p14:tracePt t="73829" x="6494463" y="2228850"/>
          <p14:tracePt t="73837" x="6448425" y="2209800"/>
          <p14:tracePt t="73844" x="6430963" y="2192338"/>
          <p14:tracePt t="73854" x="6403975" y="2192338"/>
          <p14:tracePt t="73860" x="6384925" y="2192338"/>
          <p14:tracePt t="73868" x="6367463" y="2182813"/>
          <p14:tracePt t="73875" x="6348413" y="2182813"/>
          <p14:tracePt t="73882" x="6338888" y="2182813"/>
          <p14:tracePt t="73890" x="6330950" y="2182813"/>
          <p14:tracePt t="73907" x="6302375" y="2182813"/>
          <p14:tracePt t="73912" x="6284913" y="2182813"/>
          <p14:tracePt t="73920" x="6265863" y="2182813"/>
          <p14:tracePt t="73927" x="6257925" y="2200275"/>
          <p14:tracePt t="73936" x="6248400" y="2200275"/>
          <p14:tracePt t="73951" x="6238875" y="2200275"/>
          <p14:tracePt t="73966" x="6229350" y="2200275"/>
          <p14:tracePt t="73980" x="6229350" y="2209800"/>
          <p14:tracePt t="73990" x="6221413" y="2209800"/>
          <p14:tracePt t="73995" x="6221413" y="2219325"/>
          <p14:tracePt t="74003" x="6202363" y="2228850"/>
          <p14:tracePt t="74010" x="6192838" y="2236788"/>
          <p14:tracePt t="74018" x="6175375" y="2246313"/>
          <p14:tracePt t="74025" x="6165850" y="2255838"/>
          <p14:tracePt t="74034" x="6148388" y="2265363"/>
          <p14:tracePt t="74041" x="6129338" y="2273300"/>
          <p14:tracePt t="74048" x="6119813" y="2273300"/>
          <p14:tracePt t="74057" x="6119813" y="2282825"/>
          <p14:tracePt t="74063" x="6111875" y="2282825"/>
          <p14:tracePt t="74078" x="6111875" y="2292350"/>
          <p14:tracePt t="74109" x="6111875" y="2301875"/>
          <p14:tracePt t="74115" x="6102350" y="2309813"/>
          <p14:tracePt t="74123" x="6102350" y="2328863"/>
          <p14:tracePt t="74131" x="6092825" y="2355850"/>
          <p14:tracePt t="74140" x="6083300" y="2365375"/>
          <p14:tracePt t="74146" x="6083300" y="2392363"/>
          <p14:tracePt t="74154" x="6075363" y="2401888"/>
          <p14:tracePt t="74161" x="6075363" y="2411413"/>
          <p14:tracePt t="74171" x="6075363" y="2419350"/>
          <p14:tracePt t="74185" x="6075363" y="2428875"/>
          <p14:tracePt t="74192" x="6075363" y="2447925"/>
          <p14:tracePt t="74199" x="6075363" y="2474913"/>
          <p14:tracePt t="74206" x="6083300" y="2484438"/>
          <p14:tracePt t="74218" x="6092825" y="2511425"/>
          <p14:tracePt t="74223" x="6102350" y="2528888"/>
          <p14:tracePt t="74229" x="6111875" y="2538413"/>
          <p14:tracePt t="74238" x="6111875" y="2547938"/>
          <p14:tracePt t="74244" x="6119813" y="2547938"/>
          <p14:tracePt t="74252" x="6119813" y="2557463"/>
          <p14:tracePt t="74268" x="6138863" y="2565400"/>
          <p14:tracePt t="74275" x="6138863" y="2574925"/>
          <p14:tracePt t="74282" x="6156325" y="2584450"/>
          <p14:tracePt t="74290" x="6175375" y="2584450"/>
          <p14:tracePt t="74297" x="6192838" y="2601913"/>
          <p14:tracePt t="74307" x="6238875" y="2611438"/>
          <p14:tracePt t="74311" x="6275388" y="2630488"/>
          <p14:tracePt t="74320" x="6311900" y="2638425"/>
          <p14:tracePt t="74327" x="6367463" y="2647950"/>
          <p14:tracePt t="74335" x="6394450" y="2647950"/>
          <p14:tracePt t="74342" x="6440488" y="2647950"/>
          <p14:tracePt t="74351" x="6467475" y="2647950"/>
          <p14:tracePt t="74358" x="6494463" y="2647950"/>
          <p14:tracePt t="74365" x="6523038" y="2647950"/>
          <p14:tracePt t="74373" x="6550025" y="2647950"/>
          <p14:tracePt t="74380" x="6567488" y="2647950"/>
          <p14:tracePt t="74391" x="6604000" y="2647950"/>
          <p14:tracePt t="74394" x="6632575" y="2638425"/>
          <p14:tracePt t="74403" x="6650038" y="2630488"/>
          <p14:tracePt t="74410" x="6659563" y="2630488"/>
          <p14:tracePt t="74418" x="6669088" y="2620963"/>
          <p14:tracePt t="74425" x="6677025" y="2620963"/>
          <p14:tracePt t="74433" x="6686550" y="2611438"/>
          <p14:tracePt t="74470" x="6686550" y="2601913"/>
          <p14:tracePt t="74478" x="6696075" y="2601913"/>
          <p14:tracePt t="74485" x="6696075" y="2593975"/>
          <p14:tracePt t="74494" x="6696075" y="2574925"/>
          <p14:tracePt t="74501" x="6696075" y="2557463"/>
          <p14:tracePt t="74508" x="6696075" y="2547938"/>
          <p14:tracePt t="74516" x="6677025" y="2501900"/>
          <p14:tracePt t="74523" x="6650038" y="2465388"/>
          <p14:tracePt t="74531" x="6632575" y="2447925"/>
          <p14:tracePt t="74540" x="6586538" y="2428875"/>
          <p14:tracePt t="74546" x="6550025" y="2401888"/>
          <p14:tracePt t="74555" x="6503988" y="2382838"/>
          <p14:tracePt t="74561" x="6440488" y="2355850"/>
          <p14:tracePt t="74570" x="6375400" y="2346325"/>
          <p14:tracePt t="74576" x="6338888" y="2338388"/>
          <p14:tracePt t="74584" x="6302375" y="2319338"/>
          <p14:tracePt t="74591" x="6248400" y="2319338"/>
          <p14:tracePt t="74599" x="6202363" y="2301875"/>
          <p14:tracePt t="74606" x="6165850" y="2301875"/>
          <p14:tracePt t="74614" x="6119813" y="2292350"/>
          <p14:tracePt t="74623" x="6083300" y="2292350"/>
          <p14:tracePt t="74628" x="6002338" y="2292350"/>
          <p14:tracePt t="74637" x="5910263" y="2292350"/>
          <p14:tracePt t="74643" x="5791200" y="2292350"/>
          <p14:tracePt t="74652" x="5718175" y="2292350"/>
          <p14:tracePt t="74659" x="5645150" y="2292350"/>
          <p14:tracePt t="74668" x="5554663" y="2292350"/>
          <p14:tracePt t="74674" x="5499100" y="2292350"/>
          <p14:tracePt t="74682" x="5453063" y="2319338"/>
          <p14:tracePt t="74689" x="5370513" y="2328863"/>
          <p14:tracePt t="74697" x="5280025" y="2346325"/>
          <p14:tracePt t="74706" x="5170488" y="2374900"/>
          <p14:tracePt t="74711" x="4997450" y="2401888"/>
          <p14:tracePt t="74721" x="4851400" y="2419350"/>
          <p14:tracePt t="74726" x="4722813" y="2447925"/>
          <p14:tracePt t="74734" x="4594225" y="2455863"/>
          <p14:tracePt t="74741" x="4494213" y="2474913"/>
          <p14:tracePt t="74751" x="4367213" y="2492375"/>
          <p14:tracePt t="74757" x="4183063" y="2501900"/>
          <p14:tracePt t="74765" x="4019550" y="2520950"/>
          <p14:tracePt t="74773" x="3873500" y="2520950"/>
          <p14:tracePt t="74779" x="3727450" y="2520950"/>
          <p14:tracePt t="74787" x="3635375" y="2511425"/>
          <p14:tracePt t="74794" x="3562350" y="2501900"/>
          <p14:tracePt t="74802" x="3516313" y="2492375"/>
          <p14:tracePt t="74810" x="3489325" y="2492375"/>
          <p14:tracePt t="74818" x="3443288" y="2484438"/>
          <p14:tracePt t="74824" x="3416300" y="2484438"/>
          <p14:tracePt t="74832" x="3370263" y="2465388"/>
          <p14:tracePt t="74840" x="3352800" y="2465388"/>
          <p14:tracePt t="74847" x="3333750" y="2455863"/>
          <p14:tracePt t="74857" x="3325813" y="2455863"/>
          <p14:tracePt t="74862" x="3306763" y="2455863"/>
          <p14:tracePt t="74871" x="3289300" y="2447925"/>
          <p14:tracePt t="74877" x="3270250" y="2447925"/>
          <p14:tracePt t="74887" x="3252788" y="2447925"/>
          <p14:tracePt t="74893" x="3233738" y="2447925"/>
          <p14:tracePt t="74901" x="3214688" y="2447925"/>
          <p14:tracePt t="74908" x="3206750" y="2447925"/>
          <p14:tracePt t="77183" x="3187700" y="2455863"/>
          <p14:tracePt t="77191" x="3170238" y="2484438"/>
          <p14:tracePt t="77206" x="3160713" y="2484438"/>
          <p14:tracePt t="77213" x="3160713" y="2492375"/>
          <p14:tracePt t="77221" x="3151188" y="2492375"/>
          <p14:tracePt t="77244" x="3151188" y="2501900"/>
          <p14:tracePt t="77252" x="3141663" y="2501900"/>
          <p14:tracePt t="77289" x="3141663" y="2511425"/>
          <p14:tracePt t="77312" x="3133725" y="2520950"/>
          <p14:tracePt t="77327" x="3124200" y="2528888"/>
          <p14:tracePt t="77334" x="3097213" y="2547938"/>
          <p14:tracePt t="77341" x="3078163" y="2565400"/>
          <p14:tracePt t="77351" x="3041650" y="2584450"/>
          <p14:tracePt t="77357" x="3024188" y="2601913"/>
          <p14:tracePt t="77366" x="3005138" y="2611438"/>
          <p14:tracePt t="77372" x="2987675" y="2620963"/>
          <p14:tracePt t="77380" x="2978150" y="2630488"/>
          <p14:tracePt t="77389" x="2968625" y="2638425"/>
          <p14:tracePt t="77395" x="2959100" y="2638425"/>
          <p14:tracePt t="77404" x="2951163" y="2647950"/>
          <p14:tracePt t="77411" x="2941638" y="2647950"/>
          <p14:tracePt t="77419" x="2932113" y="2657475"/>
          <p14:tracePt t="77425" x="2914650" y="2667000"/>
          <p14:tracePt t="77434" x="2886075" y="2667000"/>
          <p14:tracePt t="77440" x="2859088" y="2684463"/>
          <p14:tracePt t="77449" x="2813050" y="2693988"/>
          <p14:tracePt t="77456" x="2768600" y="2711450"/>
          <p14:tracePt t="77464" x="2722563" y="2747963"/>
          <p14:tracePt t="77471" x="2657475" y="2784475"/>
          <p14:tracePt t="77479" x="2613025" y="2820988"/>
          <p14:tracePt t="77488" x="2557463" y="2857500"/>
          <p14:tracePt t="77494" x="2511425" y="2886075"/>
          <p14:tracePt t="77505" x="2493963" y="2913063"/>
          <p14:tracePt t="77509" x="2447925" y="2940050"/>
          <p14:tracePt t="77518" x="2420938" y="2959100"/>
          <p14:tracePt t="77524" x="2393950" y="2986088"/>
          <p14:tracePt t="77532" x="2374900" y="3005138"/>
          <p14:tracePt t="77539" x="2338388" y="3032125"/>
          <p14:tracePt t="77548" x="2320925" y="3041650"/>
          <p14:tracePt t="77555" x="2311400" y="3041650"/>
          <p14:tracePt t="77562" x="2301875" y="3049588"/>
          <p14:tracePt t="77578" x="2301875" y="3059113"/>
          <p14:tracePt t="77587" x="2284413" y="3068638"/>
          <p14:tracePt t="77592" x="2265363" y="3086100"/>
          <p14:tracePt t="77601" x="2238375" y="3095625"/>
          <p14:tracePt t="77608" x="2219325" y="3132138"/>
          <p14:tracePt t="77617" x="2192338" y="3178175"/>
          <p14:tracePt t="77623" x="2165350" y="3195638"/>
          <p14:tracePt t="77632" x="2146300" y="3214688"/>
          <p14:tracePt t="77638" x="2136775" y="3232150"/>
          <p14:tracePt t="77646" x="2128838" y="3241675"/>
          <p14:tracePt t="77654" x="2128838" y="3251200"/>
          <p14:tracePt t="80997" x="2155825" y="3224213"/>
          <p14:tracePt t="81003" x="2211388" y="3159125"/>
          <p14:tracePt t="81011" x="2274888" y="3105150"/>
          <p14:tracePt t="81019" x="2357438" y="3022600"/>
          <p14:tracePt t="81027" x="2420938" y="2986088"/>
          <p14:tracePt t="81034" x="2484438" y="2930525"/>
          <p14:tracePt t="81042" x="2547938" y="2894013"/>
          <p14:tracePt t="81050" x="2613025" y="2857500"/>
          <p14:tracePt t="81056" x="2657475" y="2830513"/>
          <p14:tracePt t="81065" x="2713038" y="2794000"/>
          <p14:tracePt t="81072" x="2776538" y="2757488"/>
          <p14:tracePt t="81080" x="2849563" y="2730500"/>
          <p14:tracePt t="81086" x="2914650" y="2711450"/>
          <p14:tracePt t="81095" x="2941638" y="2693988"/>
          <p14:tracePt t="81103" x="2978150" y="2684463"/>
          <p14:tracePt t="81110" x="2978150" y="2674938"/>
          <p14:tracePt t="81119" x="2995613" y="2674938"/>
          <p14:tracePt t="81178" x="3014663" y="2674938"/>
          <p14:tracePt t="81215" x="3024188" y="2674938"/>
          <p14:tracePt t="81268" x="3032125" y="2674938"/>
          <p14:tracePt t="81276" x="3032125" y="2667000"/>
          <p14:tracePt t="81351" x="3041650" y="2667000"/>
          <p14:tracePt t="81359" x="3060700" y="2667000"/>
          <p14:tracePt t="81366" x="3097213" y="2667000"/>
          <p14:tracePt t="81373" x="3124200" y="2667000"/>
          <p14:tracePt t="81382" x="3160713" y="2667000"/>
          <p14:tracePt t="81388" x="3233738" y="2667000"/>
          <p14:tracePt t="81396" x="3306763" y="2667000"/>
          <p14:tracePt t="81403" x="3416300" y="2667000"/>
          <p14:tracePt t="81411" x="3562350" y="2657475"/>
          <p14:tracePt t="81419" x="3790950" y="2638425"/>
          <p14:tracePt t="81427" x="4065588" y="2620963"/>
          <p14:tracePt t="81434" x="4229100" y="2593975"/>
          <p14:tracePt t="81442" x="4467225" y="2547938"/>
          <p14:tracePt t="81452" x="4749800" y="2511425"/>
          <p14:tracePt t="81456" x="5070475" y="2465388"/>
          <p14:tracePt t="81466" x="5343525" y="2428875"/>
          <p14:tracePt t="81472" x="5508625" y="2411413"/>
          <p14:tracePt t="81480" x="5737225" y="2411413"/>
          <p14:tracePt t="81487" x="6038850" y="2428875"/>
          <p14:tracePt t="81496" x="6348413" y="2447925"/>
          <p14:tracePt t="81502" x="6559550" y="2474913"/>
          <p14:tracePt t="81510" x="6723063" y="2511425"/>
          <p14:tracePt t="81519" x="6915150" y="2565400"/>
          <p14:tracePt t="81525" x="7097713" y="2667000"/>
          <p14:tracePt t="81533" x="7307263" y="2776538"/>
          <p14:tracePt t="81540" x="7526338" y="2922588"/>
          <p14:tracePt t="81549" x="7664450" y="3032125"/>
          <p14:tracePt t="81555" x="7800975" y="3122613"/>
          <p14:tracePt t="81563" x="7883525" y="3205163"/>
          <p14:tracePt t="81570" x="7937500" y="3241675"/>
          <p14:tracePt t="81580" x="7956550" y="3260725"/>
          <p14:tracePt t="81586" x="7974013" y="3278188"/>
          <p14:tracePt t="81594" x="7993063" y="3287713"/>
          <p14:tracePt t="81616" x="8002588" y="3297238"/>
          <p14:tracePt t="81670" x="8002588" y="3305175"/>
          <p14:tracePt t="81677" x="8010525" y="3305175"/>
          <p14:tracePt t="81700" x="8010525" y="3314700"/>
          <p14:tracePt t="81777" x="8010525" y="3324225"/>
          <p14:tracePt t="81783" x="8010525" y="3333750"/>
          <p14:tracePt t="81791" x="8010525" y="3341688"/>
          <p14:tracePt t="81815" x="8010525" y="3351213"/>
          <p14:tracePt t="81830" x="8002588" y="3360738"/>
          <p14:tracePt t="81837" x="7974013" y="3370263"/>
          <p14:tracePt t="81845" x="7956550" y="3378200"/>
          <p14:tracePt t="81852" x="7947025" y="3387725"/>
          <p14:tracePt t="81860" x="7929563" y="3397250"/>
          <p14:tracePt t="81868" x="7910513" y="3397250"/>
          <p14:tracePt t="81875" x="7900988" y="3397250"/>
          <p14:tracePt t="82331" x="7900988" y="3387725"/>
          <p14:tracePt t="82354" x="7900988" y="3378200"/>
          <p14:tracePt t="82370" x="7910513" y="3370263"/>
          <p14:tracePt t="82376" x="7910513" y="3360738"/>
          <p14:tracePt t="82385" x="7920038" y="3351213"/>
          <p14:tracePt t="82392" x="7929563" y="3351213"/>
          <p14:tracePt t="82407" x="7937500" y="3333750"/>
          <p14:tracePt t="82415" x="7947025" y="3324225"/>
          <p14:tracePt t="82422" x="7956550" y="3314700"/>
          <p14:tracePt t="82430" x="7956550" y="3297238"/>
          <p14:tracePt t="82514" x="7966075" y="3287713"/>
          <p14:tracePt t="82529" x="7974013" y="3278188"/>
          <p14:tracePt t="82544" x="7983538" y="3278188"/>
          <p14:tracePt t="82551" x="7983538" y="3268663"/>
          <p14:tracePt t="82559" x="7993063" y="3260725"/>
          <p14:tracePt t="82573" x="8002588" y="3251200"/>
          <p14:tracePt t="82589" x="8020050" y="3241675"/>
          <p14:tracePt t="82604" x="8020050" y="3232150"/>
          <p14:tracePt t="82627" x="8029575" y="3224213"/>
          <p14:tracePt t="82635" x="8039100" y="3214688"/>
          <p14:tracePt t="82643" x="8047038" y="3214688"/>
          <p14:tracePt t="82651" x="8056563" y="3205163"/>
          <p14:tracePt t="82658" x="8066088" y="3195638"/>
          <p14:tracePt t="82667" x="8093075" y="3187700"/>
          <p14:tracePt t="82673" x="8112125" y="3178175"/>
          <p14:tracePt t="82681" x="8121650" y="3168650"/>
          <p14:tracePt t="82688" x="8129588" y="3151188"/>
          <p14:tracePt t="82697" x="8139113" y="3151188"/>
          <p14:tracePt t="82703" x="8139113" y="3141663"/>
          <p14:tracePt t="82734" x="8148638" y="3132138"/>
          <p14:tracePt t="82749" x="8158163" y="3132138"/>
          <p14:tracePt t="82764" x="8166100" y="3132138"/>
          <p14:tracePt t="82826" x="8185150" y="3132138"/>
          <p14:tracePt t="82841" x="8185150" y="3122613"/>
          <p14:tracePt t="82848" x="8194675" y="3122613"/>
          <p14:tracePt t="82864" x="8194675" y="3114675"/>
          <p14:tracePt t="82870" x="8202613" y="3114675"/>
          <p14:tracePt t="82886" x="8212138" y="3114675"/>
          <p14:tracePt t="82902" x="8221663" y="3114675"/>
          <p14:tracePt t="82909" x="8221663" y="3105150"/>
          <p14:tracePt t="82918" x="8231188" y="3105150"/>
          <p14:tracePt t="82924" x="8239125" y="3105150"/>
          <p14:tracePt t="82932" x="8258175" y="3095625"/>
          <p14:tracePt t="82939" x="8275638" y="3095625"/>
          <p14:tracePt t="82954" x="8285163" y="3095625"/>
          <p14:tracePt t="82963" x="8294688" y="3095625"/>
          <p14:tracePt t="82977" x="8304213" y="3095625"/>
          <p14:tracePt t="82985" x="8312150" y="3095625"/>
          <p14:tracePt t="82992" x="8331200" y="3095625"/>
          <p14:tracePt t="83022" x="8340725" y="3095625"/>
          <p14:tracePt t="83091" x="8348663" y="3095625"/>
          <p14:tracePt t="83138" x="8358188" y="3095625"/>
          <p14:tracePt t="83191" x="8367713" y="3095625"/>
          <p14:tracePt t="83205" x="8377238" y="3095625"/>
          <p14:tracePt t="83220" x="8385175" y="3114675"/>
          <p14:tracePt t="83229" x="8404225" y="3122613"/>
          <p14:tracePt t="83235" x="8413750" y="3132138"/>
          <p14:tracePt t="83244" x="8413750" y="3151188"/>
          <p14:tracePt t="83251" x="8431213" y="3168650"/>
          <p14:tracePt t="83259" x="8450263" y="3178175"/>
          <p14:tracePt t="83269" x="8458200" y="3205163"/>
          <p14:tracePt t="83273" x="8486775" y="3224213"/>
          <p14:tracePt t="83285" x="8494713" y="3241675"/>
          <p14:tracePt t="83288" x="8504238" y="3251200"/>
          <p14:tracePt t="83298" x="8504238" y="3260725"/>
          <p14:tracePt t="83303" x="8513763" y="3268663"/>
          <p14:tracePt t="83312" x="8513763" y="3278188"/>
          <p14:tracePt t="83327" x="8523288" y="3287713"/>
          <p14:tracePt t="83342" x="8523288" y="3305175"/>
          <p14:tracePt t="83351" x="8531225" y="3324225"/>
          <p14:tracePt t="83357" x="8531225" y="3333750"/>
          <p14:tracePt t="83368" x="8531225" y="3341688"/>
          <p14:tracePt t="83372" x="8531225" y="3351213"/>
          <p14:tracePt t="83381" x="8531225" y="3360738"/>
          <p14:tracePt t="83411" x="8531225" y="3370263"/>
          <p14:tracePt t="83433" x="8531225" y="3378200"/>
          <p14:tracePt t="83875" x="8486775" y="3378200"/>
          <p14:tracePt t="83881" x="8421688" y="3387725"/>
          <p14:tracePt t="83889" x="8385175" y="3387725"/>
          <p14:tracePt t="83897" x="8312150" y="3406775"/>
          <p14:tracePt t="83904" x="8275638" y="3406775"/>
          <p14:tracePt t="83912" x="8239125" y="3414713"/>
          <p14:tracePt t="83920" x="8221663" y="3414713"/>
          <p14:tracePt t="83935" x="8212138" y="3414713"/>
          <p14:tracePt t="83942" x="8202613" y="3414713"/>
          <p14:tracePt t="83951" x="8194675" y="3414713"/>
          <p14:tracePt t="86096" x="8166100" y="3397250"/>
          <p14:tracePt t="86102" x="8121650" y="3360738"/>
          <p14:tracePt t="86110" x="8085138" y="3341688"/>
          <p14:tracePt t="86118" x="8056563" y="3305175"/>
          <p14:tracePt t="86125" x="7993063" y="3268663"/>
          <p14:tracePt t="86133" x="7947025" y="3224213"/>
          <p14:tracePt t="86141" x="7893050" y="3187700"/>
          <p14:tracePt t="86148" x="7847013" y="3151188"/>
          <p14:tracePt t="86157" x="7800975" y="3141663"/>
          <p14:tracePt t="86167" x="7764463" y="3114675"/>
          <p14:tracePt t="86171" x="7727950" y="3105150"/>
          <p14:tracePt t="86181" x="7710488" y="3105150"/>
          <p14:tracePt t="86186" x="7673975" y="3095625"/>
          <p14:tracePt t="86195" x="7637463" y="3086100"/>
          <p14:tracePt t="86201" x="7618413" y="3086100"/>
          <p14:tracePt t="86210" x="7591425" y="3086100"/>
          <p14:tracePt t="86217" x="7564438" y="3078163"/>
          <p14:tracePt t="86225" x="7535863" y="3078163"/>
          <p14:tracePt t="86232" x="7489825" y="3068638"/>
          <p14:tracePt t="86240" x="7462838" y="3068638"/>
          <p14:tracePt t="86249" x="7426325" y="3068638"/>
          <p14:tracePt t="86255" x="7380288" y="3049588"/>
          <p14:tracePt t="86265" x="7335838" y="3049588"/>
          <p14:tracePt t="86270" x="7280275" y="3049588"/>
          <p14:tracePt t="86278" x="7189788" y="3059113"/>
          <p14:tracePt t="86285" x="7134225" y="3068638"/>
          <p14:tracePt t="86293" x="7070725" y="3086100"/>
          <p14:tracePt t="86300" x="7043738" y="3095625"/>
          <p14:tracePt t="86308" x="6997700" y="3105150"/>
          <p14:tracePt t="86316" x="6969125" y="3114675"/>
          <p14:tracePt t="86324" x="6961188" y="3114675"/>
          <p14:tracePt t="86331" x="6951663" y="3122613"/>
          <p14:tracePt t="86340" x="6942138" y="3122613"/>
          <p14:tracePt t="86348" x="6932613" y="3122613"/>
          <p14:tracePt t="86353" x="6924675" y="3132138"/>
          <p14:tracePt t="86362" x="6915150" y="3132138"/>
          <p14:tracePt t="86368" x="6905625" y="3132138"/>
          <p14:tracePt t="86377" x="6896100" y="3132138"/>
          <p14:tracePt t="86392" x="6888163" y="3132138"/>
          <p14:tracePt t="86467" x="6878638" y="3132138"/>
          <p14:tracePt t="86483" x="6878638" y="3141663"/>
          <p14:tracePt t="86490" x="6859588" y="3141663"/>
          <p14:tracePt t="86498" x="6823075" y="3151188"/>
          <p14:tracePt t="86506" x="6823075" y="3159125"/>
          <p14:tracePt t="86515" x="6805613" y="3168650"/>
          <p14:tracePt t="86521" x="6786563" y="3187700"/>
          <p14:tracePt t="86528" x="6759575" y="3224213"/>
          <p14:tracePt t="86536" x="6742113" y="3232150"/>
          <p14:tracePt t="86545" x="6732588" y="3241675"/>
          <p14:tracePt t="86551" x="6723063" y="3241675"/>
          <p14:tracePt t="86560" x="6696075" y="3268663"/>
          <p14:tracePt t="86566" x="6669088" y="3287713"/>
          <p14:tracePt t="86574" x="6650038" y="3297238"/>
          <p14:tracePt t="86582" x="6640513" y="3314700"/>
          <p14:tracePt t="86589" x="6632575" y="3324225"/>
          <p14:tracePt t="86600" x="6623050" y="3333750"/>
          <p14:tracePt t="86604" x="6613525" y="3333750"/>
          <p14:tracePt t="86615" x="6613525" y="3341688"/>
          <p14:tracePt t="86619" x="6604000" y="3360738"/>
          <p14:tracePt t="86628" x="6604000" y="3370263"/>
          <p14:tracePt t="86634" x="6596063" y="3387725"/>
          <p14:tracePt t="86643" x="6596063" y="3397250"/>
          <p14:tracePt t="86650" x="6596063" y="3406775"/>
          <p14:tracePt t="86658" x="6596063" y="3433763"/>
          <p14:tracePt t="86666" x="6596063" y="3470275"/>
          <p14:tracePt t="86673" x="6604000" y="3533775"/>
          <p14:tracePt t="86681" x="6613525" y="3552825"/>
          <p14:tracePt t="86688" x="6632575" y="3570288"/>
          <p14:tracePt t="86699" x="6640513" y="3579813"/>
          <p14:tracePt t="86703" x="6650038" y="3589338"/>
          <p14:tracePt t="86712" x="6659563" y="3589338"/>
          <p14:tracePt t="86718" x="6696075" y="3589338"/>
          <p14:tracePt t="86727" x="6723063" y="3597275"/>
          <p14:tracePt t="86734" x="6769100" y="3597275"/>
          <p14:tracePt t="86741" x="6805613" y="3597275"/>
          <p14:tracePt t="86749" x="6905625" y="3597275"/>
          <p14:tracePt t="86757" x="7007225" y="3570288"/>
          <p14:tracePt t="86765" x="7116763" y="3543300"/>
          <p14:tracePt t="86771" x="7243763" y="3516313"/>
          <p14:tracePt t="86782" x="7362825" y="3451225"/>
          <p14:tracePt t="86786" x="7462838" y="3424238"/>
          <p14:tracePt t="86795" x="7508875" y="3406775"/>
          <p14:tracePt t="86802" x="7554913" y="3378200"/>
          <p14:tracePt t="86810" x="7581900" y="3351213"/>
          <p14:tracePt t="86817" x="7627938" y="3333750"/>
          <p14:tracePt t="86826" x="7645400" y="3305175"/>
          <p14:tracePt t="86832" x="7654925" y="3287713"/>
          <p14:tracePt t="86840" x="7664450" y="3278188"/>
          <p14:tracePt t="86855" x="7673975" y="3278188"/>
          <p14:tracePt t="86864" x="7673975" y="3268663"/>
          <p14:tracePt t="86870" x="7673975" y="3260725"/>
          <p14:tracePt t="86879" x="7681913" y="3260725"/>
          <p14:tracePt t="86885" x="7681913" y="3251200"/>
          <p14:tracePt t="86893" x="7681913" y="3241675"/>
          <p14:tracePt t="86900" x="7681913" y="3224213"/>
          <p14:tracePt t="86910" x="7664450" y="3195638"/>
          <p14:tracePt t="86916" x="7627938" y="3168650"/>
          <p14:tracePt t="86923" x="7545388" y="3114675"/>
          <p14:tracePt t="86931" x="7435850" y="3068638"/>
          <p14:tracePt t="86939" x="7262813" y="3041650"/>
          <p14:tracePt t="86948" x="7153275" y="3041650"/>
          <p14:tracePt t="86953" x="7007225" y="3041650"/>
          <p14:tracePt t="86962" x="6896100" y="3041650"/>
          <p14:tracePt t="86969" x="6769100" y="3059113"/>
          <p14:tracePt t="86977" x="6669088" y="3086100"/>
          <p14:tracePt t="86984" x="6577013" y="3122613"/>
          <p14:tracePt t="86993" x="6457950" y="3151188"/>
          <p14:tracePt t="86999" x="6403975" y="3168650"/>
          <p14:tracePt t="87008" x="6367463" y="3178175"/>
          <p14:tracePt t="87015" x="6330950" y="3187700"/>
          <p14:tracePt t="87022" x="6311900" y="3187700"/>
          <p14:tracePt t="87031" x="6302375" y="3195638"/>
          <p14:tracePt t="87464" x="6175375" y="3195638"/>
          <p14:tracePt t="87471" x="5929313" y="3195638"/>
          <p14:tracePt t="87479" x="5627688" y="3195638"/>
          <p14:tracePt t="87486" x="5362575" y="3214688"/>
          <p14:tracePt t="87495" x="5087938" y="3232150"/>
          <p14:tracePt t="87502" x="4813300" y="3251200"/>
          <p14:tracePt t="87510" x="4457700" y="3287713"/>
          <p14:tracePt t="87517" x="4156075" y="3305175"/>
          <p14:tracePt t="87527" x="3956050" y="3324225"/>
          <p14:tracePt t="87533" x="3754438" y="3341688"/>
          <p14:tracePt t="87540" x="3589338" y="3370263"/>
          <p14:tracePt t="87548" x="3406775" y="3387725"/>
          <p14:tracePt t="87555" x="3252788" y="3414713"/>
          <p14:tracePt t="87565" x="3087688" y="3414713"/>
          <p14:tracePt t="87570" x="2995613" y="3414713"/>
          <p14:tracePt t="87580" x="2868613" y="3414713"/>
          <p14:tracePt t="87585" x="2776538" y="3414713"/>
          <p14:tracePt t="87594" x="2667000" y="3414713"/>
          <p14:tracePt t="87601" x="2593975" y="3414713"/>
          <p14:tracePt t="87610" x="2540000" y="3414713"/>
          <p14:tracePt t="87616" x="2457450" y="3414713"/>
          <p14:tracePt t="87624" x="2401888" y="3397250"/>
          <p14:tracePt t="87631" x="2357438" y="3378200"/>
          <p14:tracePt t="87639" x="2311400" y="3370263"/>
          <p14:tracePt t="87648" x="2255838" y="3351213"/>
          <p14:tracePt t="87654" x="2228850" y="3341688"/>
          <p14:tracePt t="87665" x="2182813" y="3324225"/>
          <p14:tracePt t="87669" x="2136775" y="3297238"/>
          <p14:tracePt t="87678" x="2119313" y="3287713"/>
          <p14:tracePt t="87685" x="2073275" y="3268663"/>
          <p14:tracePt t="87693" x="2027238" y="3260725"/>
          <p14:tracePt t="87699" x="2009775" y="3241675"/>
          <p14:tracePt t="87708" x="1990725" y="3232150"/>
          <p14:tracePt t="87715" x="1973263" y="3224213"/>
          <p14:tracePt t="87722" x="1954213" y="3224213"/>
          <p14:tracePt t="87731" x="1946275" y="3214688"/>
          <p14:tracePt t="87738" x="1909763" y="3195638"/>
          <p14:tracePt t="87745" x="1881188" y="3187700"/>
          <p14:tracePt t="87752" x="1863725" y="3178175"/>
          <p14:tracePt t="87763" x="1844675" y="3159125"/>
          <p14:tracePt t="87768" x="1827213" y="3141663"/>
          <p14:tracePt t="87776" x="1790700" y="3122613"/>
          <p14:tracePt t="87783" x="1771650" y="3095625"/>
          <p14:tracePt t="87791" x="1763713" y="3086100"/>
          <p14:tracePt t="87798" x="1754188" y="3078163"/>
          <p14:tracePt t="87806" x="1744663" y="3068638"/>
          <p14:tracePt t="87821" x="1727200" y="3059113"/>
          <p14:tracePt t="87832" x="1717675" y="3059113"/>
          <p14:tracePt t="87836" x="1708150" y="3049588"/>
          <p14:tracePt t="87845" x="1698625" y="3041650"/>
          <p14:tracePt t="87851" x="1690688" y="3032125"/>
          <p14:tracePt t="87860" x="1671638" y="3022600"/>
          <p14:tracePt t="87866" x="1671638" y="3013075"/>
          <p14:tracePt t="87876" x="1662113" y="3005138"/>
          <p14:tracePt t="87882" x="1644650" y="2995613"/>
          <p14:tracePt t="87889" x="1635125" y="2995613"/>
          <p14:tracePt t="87898" x="1625600" y="2995613"/>
          <p14:tracePt t="87905" x="1617663" y="2995613"/>
          <p14:tracePt t="87916" x="1598613" y="2995613"/>
          <p14:tracePt t="87920" x="1598613" y="2986088"/>
          <p14:tracePt t="87929" x="1571625" y="2986088"/>
          <p14:tracePt t="87935" x="1562100" y="2986088"/>
          <p14:tracePt t="87943" x="1552575" y="2986088"/>
          <p14:tracePt t="87966" x="1543050" y="2986088"/>
          <p14:tracePt t="88171" x="1552575" y="3005138"/>
          <p14:tracePt t="88178" x="1571625" y="3013075"/>
          <p14:tracePt t="88186" x="1579563" y="3022600"/>
          <p14:tracePt t="88194" x="1598613" y="3022600"/>
          <p14:tracePt t="88201" x="1608138" y="3022600"/>
          <p14:tracePt t="88221" x="1617663" y="3032125"/>
          <p14:tracePt t="88224" x="1625600" y="3032125"/>
          <p14:tracePt t="88239" x="1625600" y="3041650"/>
          <p14:tracePt t="88248" x="1635125" y="3041650"/>
          <p14:tracePt t="88269" x="1644650" y="3041650"/>
          <p14:tracePt t="88293" x="1654175" y="3041650"/>
          <p14:tracePt t="88300" x="1662113" y="3041650"/>
          <p14:tracePt t="88309" x="1690688" y="3041650"/>
          <p14:tracePt t="88339" x="1698625" y="3041650"/>
          <p14:tracePt t="88346" x="1708150" y="3041650"/>
          <p14:tracePt t="88361" x="1717675" y="3041650"/>
          <p14:tracePt t="88368" x="1735138" y="3041650"/>
          <p14:tracePt t="88377" x="1763713" y="3041650"/>
          <p14:tracePt t="88383" x="1781175" y="3041650"/>
          <p14:tracePt t="88393" x="1800225" y="3032125"/>
          <p14:tracePt t="88399" x="1808163" y="3032125"/>
          <p14:tracePt t="88407" x="1827213" y="3032125"/>
          <p14:tracePt t="88414" x="1863725" y="3032125"/>
          <p14:tracePt t="88422" x="1881188" y="3032125"/>
          <p14:tracePt t="88431" x="1927225" y="3049588"/>
          <p14:tracePt t="88437" x="1954213" y="3059113"/>
          <p14:tracePt t="88445" x="2000250" y="3068638"/>
          <p14:tracePt t="88452" x="2027238" y="3068638"/>
          <p14:tracePt t="88461" x="2082800" y="3086100"/>
          <p14:tracePt t="88468" x="2100263" y="3095625"/>
          <p14:tracePt t="88476" x="2119313" y="3105150"/>
          <p14:tracePt t="88482" x="2136775" y="3105150"/>
          <p14:tracePt t="88491" x="2146300" y="3114675"/>
          <p14:tracePt t="88513" x="2155825" y="3122613"/>
          <p14:tracePt t="88528" x="2165350" y="3132138"/>
          <p14:tracePt t="88535" x="2174875" y="3141663"/>
          <p14:tracePt t="88545" x="2174875" y="3151188"/>
          <p14:tracePt t="88551" x="2182813" y="3159125"/>
          <p14:tracePt t="88566" x="2182813" y="3168650"/>
          <p14:tracePt t="88574" x="2182813" y="3178175"/>
          <p14:tracePt t="88582" x="2182813" y="3187700"/>
          <p14:tracePt t="88590" x="2182813" y="3195638"/>
          <p14:tracePt t="88598" x="2182813" y="3214688"/>
          <p14:tracePt t="88614" x="2182813" y="3232150"/>
          <p14:tracePt t="88620" x="2182813" y="3241675"/>
          <p14:tracePt t="88628" x="2174875" y="3260725"/>
          <p14:tracePt t="88634" x="2146300" y="3287713"/>
          <p14:tracePt t="88642" x="2128838" y="3314700"/>
          <p14:tracePt t="88649" x="2100263" y="3333750"/>
          <p14:tracePt t="88657" x="2073275" y="3341688"/>
          <p14:tracePt t="88665" x="2027238" y="3351213"/>
          <p14:tracePt t="88673" x="2000250" y="3360738"/>
          <p14:tracePt t="88681" x="1982788" y="3370263"/>
          <p14:tracePt t="88688" x="1973263" y="3370263"/>
          <p14:tracePt t="88698" x="1963738" y="3370263"/>
          <p14:tracePt t="88703" x="1954213" y="3370263"/>
          <p14:tracePt t="88710" x="1946275" y="3370263"/>
          <p14:tracePt t="88718" x="1927225" y="3370263"/>
          <p14:tracePt t="88728" x="1909763" y="3370263"/>
          <p14:tracePt t="88742" x="1890713" y="3360738"/>
          <p14:tracePt t="88748" x="1873250" y="3360738"/>
          <p14:tracePt t="88756" x="1863725" y="3351213"/>
          <p14:tracePt t="88764" x="1854200" y="3351213"/>
          <p14:tracePt t="88772" x="1844675" y="3341688"/>
          <p14:tracePt t="88781" x="1844675" y="3333750"/>
          <p14:tracePt t="88786" x="1836738" y="3324225"/>
          <p14:tracePt t="88795" x="1836738" y="3314700"/>
          <p14:tracePt t="88802" x="1827213" y="3297238"/>
          <p14:tracePt t="88817" x="1827213" y="3287713"/>
          <p14:tracePt t="92355" x="1836738" y="3268663"/>
          <p14:tracePt t="92362" x="1873250" y="3260725"/>
          <p14:tracePt t="92370" x="1900238" y="3241675"/>
          <p14:tracePt t="92378" x="1927225" y="3224213"/>
          <p14:tracePt t="92386" x="1963738" y="3187700"/>
          <p14:tracePt t="92395" x="1982788" y="3168650"/>
          <p14:tracePt t="92400" x="2027238" y="3151188"/>
          <p14:tracePt t="92409" x="2055813" y="3141663"/>
          <p14:tracePt t="92415" x="2092325" y="3095625"/>
          <p14:tracePt t="92425" x="2119313" y="3078163"/>
          <p14:tracePt t="92431" x="2136775" y="3049588"/>
          <p14:tracePt t="92440" x="2174875" y="3032125"/>
          <p14:tracePt t="92446" x="2219325" y="3005138"/>
          <p14:tracePt t="92453" x="2247900" y="2976563"/>
          <p14:tracePt t="92462" x="2292350" y="2949575"/>
          <p14:tracePt t="92469" x="2347913" y="2876550"/>
          <p14:tracePt t="92478" x="2393950" y="2840038"/>
          <p14:tracePt t="92484" x="2438400" y="2813050"/>
          <p14:tracePt t="92493" x="2484438" y="2757488"/>
          <p14:tracePt t="92499" x="2557463" y="2674938"/>
          <p14:tracePt t="92509" x="2603500" y="2638425"/>
          <p14:tracePt t="92515" x="2686050" y="2584450"/>
          <p14:tracePt t="92523" x="2740025" y="2538413"/>
          <p14:tracePt t="92529" x="2805113" y="2492375"/>
          <p14:tracePt t="92536" x="2849563" y="2447925"/>
          <p14:tracePt t="92544" x="2895600" y="2419350"/>
          <p14:tracePt t="92551" x="2922588" y="2411413"/>
          <p14:tracePt t="92559" x="2941638" y="2401888"/>
          <p14:tracePt t="92567" x="2951163" y="2401888"/>
          <p14:tracePt t="92620" x="2959100" y="2401888"/>
          <p14:tracePt t="92627" x="2968625" y="2392363"/>
          <p14:tracePt t="92635" x="2978150" y="2392363"/>
          <p14:tracePt t="92643" x="3005138" y="2374900"/>
          <p14:tracePt t="92650" x="3024188" y="2365375"/>
          <p14:tracePt t="92660" x="3032125" y="2355850"/>
          <p14:tracePt t="92665" x="3051175" y="2355850"/>
          <p14:tracePt t="92674" x="3051175" y="2346325"/>
          <p14:tracePt t="92733" x="3060700" y="2346325"/>
          <p14:tracePt t="92741" x="3078163" y="2338388"/>
          <p14:tracePt t="92749" x="3097213" y="2338388"/>
          <p14:tracePt t="92757" x="3105150" y="2338388"/>
          <p14:tracePt t="92764" x="3105150" y="2328863"/>
          <p14:tracePt t="92787" x="3114675" y="2328863"/>
          <p14:tracePt t="92802" x="3124200" y="2328863"/>
          <p14:tracePt t="92825" x="3133725" y="2328863"/>
          <p14:tracePt t="92832" x="3141663" y="2328863"/>
          <p14:tracePt t="92840" x="3151188" y="2328863"/>
          <p14:tracePt t="92848" x="3160713" y="2328863"/>
          <p14:tracePt t="92855" x="3170238" y="2328863"/>
          <p14:tracePt t="92863" x="3178175" y="2328863"/>
          <p14:tracePt t="92870" x="3187700" y="2328863"/>
          <p14:tracePt t="92878" x="3206750" y="2328863"/>
          <p14:tracePt t="92885" x="3224213" y="2328863"/>
          <p14:tracePt t="92893" x="3233738" y="2328863"/>
          <p14:tracePt t="92900" x="3252788" y="2328863"/>
          <p14:tracePt t="92909" x="3270250" y="2328863"/>
          <p14:tracePt t="92916" x="3279775" y="2328863"/>
          <p14:tracePt t="92924" x="3297238" y="2328863"/>
          <p14:tracePt t="92939" x="3316288" y="2328863"/>
          <p14:tracePt t="92947" x="3343275" y="2328863"/>
          <p14:tracePt t="92954" x="3352800" y="2328863"/>
          <p14:tracePt t="92961" x="3370263" y="2328863"/>
          <p14:tracePt t="92969" x="3389313" y="2328863"/>
          <p14:tracePt t="92977" x="3398838" y="2328863"/>
          <p14:tracePt t="92984" x="3406775" y="2328863"/>
          <p14:tracePt t="92993" x="3416300" y="2328863"/>
          <p14:tracePt t="93000" x="3425825" y="2328863"/>
          <p14:tracePt t="93015" x="3425825" y="2319338"/>
          <p14:tracePt t="93022" x="3443288" y="2319338"/>
          <p14:tracePt t="93030" x="3452813" y="2319338"/>
          <p14:tracePt t="93037" x="3471863" y="2319338"/>
          <p14:tracePt t="93045" x="3498850" y="2319338"/>
          <p14:tracePt t="93052" x="3508375" y="2319338"/>
          <p14:tracePt t="93060" x="3525838" y="2319338"/>
          <p14:tracePt t="93068" x="3552825" y="2301875"/>
          <p14:tracePt t="93076" x="3581400" y="2301875"/>
          <p14:tracePt t="93083" x="3598863" y="2301875"/>
          <p14:tracePt t="93091" x="3617913" y="2282825"/>
          <p14:tracePt t="93098" x="3625850" y="2282825"/>
          <p14:tracePt t="93107" x="3644900" y="2282825"/>
          <p14:tracePt t="93113" x="3662363" y="2282825"/>
          <p14:tracePt t="93121" x="3671888" y="2282825"/>
          <p14:tracePt t="93129" x="3681413" y="2282825"/>
          <p14:tracePt t="93144" x="3681413" y="2273300"/>
          <p14:tracePt t="93190" x="3690938" y="2273300"/>
          <p14:tracePt t="93273" x="3698875" y="2273300"/>
          <p14:tracePt t="93297" x="3698875" y="2265363"/>
          <p14:tracePt t="93305" x="3698875" y="2255838"/>
          <p14:tracePt t="93312" x="3698875" y="2246313"/>
          <p14:tracePt t="93320" x="3698875" y="2228850"/>
          <p14:tracePt t="93328" x="3698875" y="2219325"/>
          <p14:tracePt t="93335" x="3690938" y="2200275"/>
          <p14:tracePt t="93351" x="3681413" y="2192338"/>
          <p14:tracePt t="93359" x="3681413" y="2182813"/>
          <p14:tracePt t="93365" x="3654425" y="2163763"/>
          <p14:tracePt t="93374" x="3625850" y="2136775"/>
          <p14:tracePt t="93380" x="3608388" y="2109788"/>
          <p14:tracePt t="93390" x="3581400" y="2090738"/>
          <p14:tracePt t="93396" x="3552825" y="2073275"/>
          <p14:tracePt t="93404" x="3525838" y="2063750"/>
          <p14:tracePt t="93411" x="3508375" y="2054225"/>
          <p14:tracePt t="93419" x="3489325" y="2046288"/>
          <p14:tracePt t="93427" x="3462338" y="2036763"/>
          <p14:tracePt t="93434" x="3443288" y="2036763"/>
          <p14:tracePt t="93442" x="3416300" y="2027238"/>
          <p14:tracePt t="93449" x="3398838" y="2017713"/>
          <p14:tracePt t="93458" x="3389313" y="2017713"/>
          <p14:tracePt t="93464" x="3370263" y="2017713"/>
          <p14:tracePt t="93473" x="3362325" y="2017713"/>
          <p14:tracePt t="93479" x="3343275" y="2017713"/>
          <p14:tracePt t="93488" x="3333750" y="2017713"/>
          <p14:tracePt t="93495" x="3297238" y="2017713"/>
          <p14:tracePt t="93502" x="3270250" y="2017713"/>
          <p14:tracePt t="93512" x="3243263" y="2017713"/>
          <p14:tracePt t="93517" x="3214688" y="2017713"/>
          <p14:tracePt t="93527" x="3170238" y="2036763"/>
          <p14:tracePt t="93532" x="3105150" y="2046288"/>
          <p14:tracePt t="93541" x="3041650" y="2090738"/>
          <p14:tracePt t="93547" x="2995613" y="2109788"/>
          <p14:tracePt t="93556" x="2932113" y="2146300"/>
          <p14:tracePt t="93562" x="2868613" y="2192338"/>
          <p14:tracePt t="93569" x="2822575" y="2209800"/>
          <p14:tracePt t="93577" x="2795588" y="2228850"/>
          <p14:tracePt t="93584" x="2749550" y="2265363"/>
          <p14:tracePt t="93592" x="2722563" y="2292350"/>
          <p14:tracePt t="93600" x="2676525" y="2309813"/>
          <p14:tracePt t="93609" x="2657475" y="2328863"/>
          <p14:tracePt t="93615" x="2640013" y="2338388"/>
          <p14:tracePt t="93623" x="2630488" y="2346325"/>
          <p14:tracePt t="93630" x="2620963" y="2346325"/>
          <p14:tracePt t="93646" x="2613025" y="2355850"/>
          <p14:tracePt t="93661" x="2603500" y="2355850"/>
          <p14:tracePt t="93913" x="2613025" y="2355850"/>
          <p14:tracePt t="93920" x="2630488" y="2365375"/>
          <p14:tracePt t="93927" x="2649538" y="2365375"/>
          <p14:tracePt t="93936" x="2667000" y="2374900"/>
          <p14:tracePt t="93944" x="2695575" y="2374900"/>
          <p14:tracePt t="93951" x="2713038" y="2392363"/>
          <p14:tracePt t="93961" x="2759075" y="2392363"/>
          <p14:tracePt t="93965" x="2776538" y="2392363"/>
          <p14:tracePt t="93974" x="2795588" y="2392363"/>
          <p14:tracePt t="93981" x="2813050" y="2392363"/>
          <p14:tracePt t="93989" x="2832100" y="2392363"/>
          <p14:tracePt t="94006" x="2849563" y="2392363"/>
          <p14:tracePt t="94012" x="2868613" y="2392363"/>
          <p14:tracePt t="94019" x="2886075" y="2392363"/>
          <p14:tracePt t="94027" x="2932113" y="2401888"/>
          <p14:tracePt t="94035" x="2959100" y="2401888"/>
          <p14:tracePt t="94044" x="2978150" y="2401888"/>
          <p14:tracePt t="94050" x="3005138" y="2401888"/>
          <p14:tracePt t="94057" x="3024188" y="2401888"/>
          <p14:tracePt t="94064" x="3051175" y="2401888"/>
          <p14:tracePt t="94072" x="3060700" y="2401888"/>
          <p14:tracePt t="94080" x="3087688" y="2401888"/>
          <p14:tracePt t="94089" x="3105150" y="2401888"/>
          <p14:tracePt t="94095" x="3124200" y="2401888"/>
          <p14:tracePt t="94103" x="3141663" y="2401888"/>
          <p14:tracePt t="94111" x="3170238" y="2401888"/>
          <p14:tracePt t="94118" x="3187700" y="2401888"/>
          <p14:tracePt t="94127" x="3214688" y="2392363"/>
          <p14:tracePt t="94133" x="3260725" y="2392363"/>
          <p14:tracePt t="94141" x="3270250" y="2392363"/>
          <p14:tracePt t="94148" x="3306763" y="2392363"/>
          <p14:tracePt t="94157" x="3325813" y="2392363"/>
          <p14:tracePt t="94163" x="3333750" y="2392363"/>
          <p14:tracePt t="94172" x="3352800" y="2392363"/>
          <p14:tracePt t="94178" x="3362325" y="2392363"/>
          <p14:tracePt t="94187" x="3379788" y="2392363"/>
          <p14:tracePt t="94194" x="3406775" y="2392363"/>
          <p14:tracePt t="94202" x="3416300" y="2392363"/>
          <p14:tracePt t="94218" x="3435350" y="2392363"/>
          <p14:tracePt t="94224" x="3443288" y="2392363"/>
          <p14:tracePt t="94231" x="3443288" y="2382838"/>
          <p14:tracePt t="94241" x="3452813" y="2382838"/>
          <p14:tracePt t="94256" x="3462338" y="2382838"/>
          <p14:tracePt t="94262" x="3471863" y="2382838"/>
          <p14:tracePt t="94270" x="3479800" y="2382838"/>
          <p14:tracePt t="94278" x="3489325" y="2382838"/>
          <p14:tracePt t="94285" x="3498850" y="2382838"/>
          <p14:tracePt t="94294" x="3508375" y="2382838"/>
          <p14:tracePt t="94315" x="3516313" y="2382838"/>
          <p14:tracePt t="94324" x="3516313" y="2374900"/>
          <p14:tracePt t="94330" x="3535363" y="2374900"/>
          <p14:tracePt t="94339" x="3552825" y="2374900"/>
          <p14:tracePt t="94345" x="3571875" y="2374900"/>
          <p14:tracePt t="94354" x="3581400" y="2374900"/>
          <p14:tracePt t="94360" x="3589338" y="2374900"/>
          <p14:tracePt t="94369" x="3598863" y="2365375"/>
          <p14:tracePt t="94377" x="3608388" y="2365375"/>
          <p14:tracePt t="94394" x="3617913" y="2365375"/>
          <p14:tracePt t="94414" x="3617913" y="2355850"/>
          <p14:tracePt t="94422" x="3625850" y="2355850"/>
          <p14:tracePt t="94490" x="3625850" y="2346325"/>
          <p14:tracePt t="94497" x="3635375" y="2346325"/>
          <p14:tracePt t="94521" x="3635375" y="2338388"/>
          <p14:tracePt t="94528" x="3644900" y="2328863"/>
          <p14:tracePt t="94535" x="3644900" y="2319338"/>
          <p14:tracePt t="94544" x="3644900" y="2309813"/>
          <p14:tracePt t="94560" x="3644900" y="2301875"/>
          <p14:tracePt t="94566" x="3644900" y="2282825"/>
          <p14:tracePt t="94596" x="3644900" y="2273300"/>
          <p14:tracePt t="94603" x="3644900" y="2265363"/>
          <p14:tracePt t="94611" x="3644900" y="2255838"/>
          <p14:tracePt t="94619" x="3635375" y="2255838"/>
          <p14:tracePt t="94627" x="3635375" y="2246313"/>
          <p14:tracePt t="94634" x="3635375" y="2236788"/>
          <p14:tracePt t="94643" x="3625850" y="2228850"/>
          <p14:tracePt t="94650" x="3617913" y="2228850"/>
          <p14:tracePt t="94657" x="3617913" y="2219325"/>
          <p14:tracePt t="94664" x="3608388" y="2209800"/>
          <p14:tracePt t="94680" x="3608388" y="2200275"/>
          <p14:tracePt t="94689" x="3598863" y="2192338"/>
          <p14:tracePt t="94695" x="3589338" y="2192338"/>
          <p14:tracePt t="94703" x="3589338" y="2182813"/>
          <p14:tracePt t="94710" x="3581400" y="2173288"/>
          <p14:tracePt t="94717" x="3571875" y="2173288"/>
          <p14:tracePt t="94726" x="3562350" y="2173288"/>
          <p14:tracePt t="94733" x="3544888" y="2163763"/>
          <p14:tracePt t="94748" x="3535363" y="2146300"/>
          <p14:tracePt t="94757" x="3516313" y="2136775"/>
          <p14:tracePt t="94763" x="3498850" y="2136775"/>
          <p14:tracePt t="94772" x="3489325" y="2127250"/>
          <p14:tracePt t="94778" x="3462338" y="2127250"/>
          <p14:tracePt t="94787" x="3435350" y="2119313"/>
          <p14:tracePt t="94794" x="3398838" y="2119313"/>
          <p14:tracePt t="94801" x="3370263" y="2119313"/>
          <p14:tracePt t="94812" x="3352800" y="2119313"/>
          <p14:tracePt t="94816" x="3333750" y="2119313"/>
          <p14:tracePt t="94828" x="3306763" y="2119313"/>
          <p14:tracePt t="94831" x="3289300" y="2119313"/>
          <p14:tracePt t="94840" x="3260725" y="2109788"/>
          <p14:tracePt t="94847" x="3243263" y="2109788"/>
          <p14:tracePt t="94855" x="3206750" y="2109788"/>
          <p14:tracePt t="94862" x="3187700" y="2109788"/>
          <p14:tracePt t="94870" x="3151188" y="2109788"/>
          <p14:tracePt t="94878" x="3133725" y="2109788"/>
          <p14:tracePt t="94885" x="3124200" y="2109788"/>
          <p14:tracePt t="94894" x="3114675" y="2119313"/>
          <p14:tracePt t="94900" x="3105150" y="2119313"/>
          <p14:tracePt t="94910" x="3078163" y="2127250"/>
          <p14:tracePt t="94916" x="3051175" y="2136775"/>
          <p14:tracePt t="94924" x="3032125" y="2136775"/>
          <p14:tracePt t="94930" x="3014663" y="2155825"/>
          <p14:tracePt t="94939" x="2978150" y="2173288"/>
          <p14:tracePt t="94945" x="2959100" y="2182813"/>
          <p14:tracePt t="94955" x="2941638" y="2200275"/>
          <p14:tracePt t="94961" x="2914650" y="2209800"/>
          <p14:tracePt t="94969" x="2895600" y="2219325"/>
          <p14:tracePt t="94977" x="2878138" y="2228850"/>
          <p14:tracePt t="94984" x="2868613" y="2236788"/>
          <p14:tracePt t="94992" x="2859088" y="2236788"/>
          <p14:tracePt t="95015" x="2849563" y="2246313"/>
          <p14:tracePt t="95554" x="2849563" y="2265363"/>
          <p14:tracePt t="95561" x="2849563" y="2282825"/>
          <p14:tracePt t="95568" x="2849563" y="2301875"/>
          <p14:tracePt t="95577" x="2849563" y="2309813"/>
          <p14:tracePt t="95593" x="2849563" y="2319338"/>
          <p14:tracePt t="95812" x="2859088" y="2319338"/>
          <p14:tracePt t="95819" x="2859088" y="2328863"/>
          <p14:tracePt t="95835" x="2878138" y="2328863"/>
          <p14:tracePt t="95850" x="2886075" y="2338388"/>
          <p14:tracePt t="95859" x="2895600" y="2346325"/>
          <p14:tracePt t="95873" x="2895600" y="2355850"/>
          <p14:tracePt t="95880" x="2914650" y="2374900"/>
          <p14:tracePt t="95888" x="2922588" y="2382838"/>
          <p14:tracePt t="95895" x="2932113" y="2382838"/>
          <p14:tracePt t="95904" x="2941638" y="2392363"/>
          <p14:tracePt t="95910" x="2951163" y="2392363"/>
          <p14:tracePt t="95919" x="2959100" y="2392363"/>
          <p14:tracePt t="95926" x="2959100" y="2401888"/>
          <p14:tracePt t="95934" x="2968625" y="2419350"/>
          <p14:tracePt t="95943" x="2987675" y="2428875"/>
          <p14:tracePt t="95949" x="2995613" y="2438400"/>
          <p14:tracePt t="95957" x="3024188" y="2447925"/>
          <p14:tracePt t="95963" x="3041650" y="2455863"/>
          <p14:tracePt t="95973" x="3078163" y="2465388"/>
          <p14:tracePt t="95978" x="3097213" y="2474913"/>
          <p14:tracePt t="95987" x="3124200" y="2474913"/>
          <p14:tracePt t="95994" x="3133725" y="2484438"/>
          <p14:tracePt t="96002" x="3141663" y="2484438"/>
          <p14:tracePt t="96009" x="3151188" y="2484438"/>
          <p14:tracePt t="96017" x="3160713" y="2492375"/>
          <p14:tracePt t="96026" x="3187700" y="2492375"/>
          <p14:tracePt t="96032" x="3197225" y="2492375"/>
          <p14:tracePt t="96047" x="3206750" y="2501900"/>
          <p14:tracePt t="96062" x="3214688" y="2501900"/>
          <p14:tracePt t="98289" x="3233738" y="2584450"/>
          <p14:tracePt t="98296" x="3260725" y="2740025"/>
          <p14:tracePt t="98304" x="3289300" y="2867025"/>
          <p14:tracePt t="98311" x="3316288" y="3013075"/>
          <p14:tracePt t="98321" x="3343275" y="3132138"/>
          <p14:tracePt t="98327" x="3370263" y="3224213"/>
          <p14:tracePt t="98336" x="3389313" y="3287713"/>
          <p14:tracePt t="98342" x="3389313" y="3305175"/>
          <p14:tracePt t="98350" x="3398838" y="3305175"/>
          <p14:tracePt t="98601" x="3406775" y="3305175"/>
          <p14:tracePt t="98608" x="3435350" y="3297238"/>
          <p14:tracePt t="98615" x="3443288" y="3297238"/>
          <p14:tracePt t="98624" x="3471863" y="3287713"/>
          <p14:tracePt t="98631" x="3489325" y="3260725"/>
          <p14:tracePt t="98642" x="3508375" y="3251200"/>
          <p14:tracePt t="98646" x="3525838" y="3232150"/>
          <p14:tracePt t="98654" x="3535363" y="3224213"/>
          <p14:tracePt t="98661" x="3544888" y="3224213"/>
          <p14:tracePt t="98669" x="3562350" y="3214688"/>
          <p14:tracePt t="98676" x="3562350" y="3205163"/>
          <p14:tracePt t="98707" x="3562350" y="3195638"/>
          <p14:tracePt t="98722" x="3571875" y="3195638"/>
          <p14:tracePt t="98738" x="3581400" y="3195638"/>
          <p14:tracePt t="98745" x="3581400" y="3187700"/>
          <p14:tracePt t="98753" x="3581400" y="3178175"/>
          <p14:tracePt t="98760" x="3589338" y="3159125"/>
          <p14:tracePt t="98769" x="3589338" y="3151188"/>
          <p14:tracePt t="98775" x="3589338" y="3141663"/>
          <p14:tracePt t="98783" x="3589338" y="3132138"/>
          <p14:tracePt t="98799" x="3589338" y="3114675"/>
          <p14:tracePt t="98808" x="3589338" y="3105150"/>
          <p14:tracePt t="98814" x="3589338" y="3086100"/>
          <p14:tracePt t="98821" x="3589338" y="3078163"/>
          <p14:tracePt t="98828" x="3589338" y="3068638"/>
          <p14:tracePt t="98837" x="3589338" y="3059113"/>
          <p14:tracePt t="98843" x="3581400" y="3049588"/>
          <p14:tracePt t="98852" x="3571875" y="3041650"/>
          <p14:tracePt t="98859" x="3571875" y="3032125"/>
          <p14:tracePt t="98867" x="3552825" y="3022600"/>
          <p14:tracePt t="98874" x="3544888" y="3013075"/>
          <p14:tracePt t="98882" x="3525838" y="3005138"/>
          <p14:tracePt t="98892" x="3508375" y="2995613"/>
          <p14:tracePt t="98897" x="3479800" y="2986088"/>
          <p14:tracePt t="98906" x="3443288" y="2976563"/>
          <p14:tracePt t="98912" x="3425825" y="2959100"/>
          <p14:tracePt t="98922" x="3406775" y="2959100"/>
          <p14:tracePt t="98927" x="3370263" y="2949575"/>
          <p14:tracePt t="98936" x="3352800" y="2949575"/>
          <p14:tracePt t="98943" x="3316288" y="2949575"/>
          <p14:tracePt t="98950" x="3289300" y="2949575"/>
          <p14:tracePt t="98958" x="3260725" y="2949575"/>
          <p14:tracePt t="98965" x="3233738" y="2949575"/>
          <p14:tracePt t="98974" x="3187700" y="2968625"/>
          <p14:tracePt t="98981" x="3160713" y="2968625"/>
          <p14:tracePt t="98991" x="3133725" y="2968625"/>
          <p14:tracePt t="98995" x="3097213" y="2976563"/>
          <p14:tracePt t="99005" x="3068638" y="2976563"/>
          <p14:tracePt t="99011" x="3051175" y="2986088"/>
          <p14:tracePt t="99019" x="3024188" y="2986088"/>
          <p14:tracePt t="99026" x="2978150" y="3013075"/>
          <p14:tracePt t="99034" x="2951163" y="3022600"/>
          <p14:tracePt t="99042" x="2914650" y="3041650"/>
          <p14:tracePt t="99049" x="2886075" y="3049588"/>
          <p14:tracePt t="99058" x="2859088" y="3068638"/>
          <p14:tracePt t="99064" x="2841625" y="3095625"/>
          <p14:tracePt t="99072" x="2822575" y="3105150"/>
          <p14:tracePt t="99079" x="2805113" y="3122613"/>
          <p14:tracePt t="99088" x="2776538" y="3168650"/>
          <p14:tracePt t="99094" x="2768600" y="3187700"/>
          <p14:tracePt t="99102" x="2759075" y="3205163"/>
          <p14:tracePt t="99110" x="2749550" y="3224213"/>
          <p14:tracePt t="99118" x="2740025" y="3241675"/>
          <p14:tracePt t="99125" x="2740025" y="3260725"/>
          <p14:tracePt t="99133" x="2732088" y="3278188"/>
          <p14:tracePt t="99140" x="2732088" y="3297238"/>
          <p14:tracePt t="99148" x="2732088" y="3333750"/>
          <p14:tracePt t="99158" x="2732088" y="3351213"/>
          <p14:tracePt t="99162" x="2732088" y="3360738"/>
          <p14:tracePt t="99171" x="2732088" y="3370263"/>
          <p14:tracePt t="99186" x="2732088" y="3378200"/>
          <p14:tracePt t="99217" x="2732088" y="3387725"/>
          <p14:tracePt t="99239" x="2732088" y="3397250"/>
          <p14:tracePt t="99270" x="2732088" y="3406775"/>
          <p14:tracePt t="99284" x="2740025" y="3406775"/>
          <p14:tracePt t="99292" x="2740025" y="3414713"/>
          <p14:tracePt t="99307" x="2749550" y="3414713"/>
          <p14:tracePt t="99315" x="2749550" y="3424238"/>
          <p14:tracePt t="99324" x="2749550" y="3433763"/>
          <p14:tracePt t="99330" x="2768600" y="3433763"/>
          <p14:tracePt t="99341" x="2776538" y="3433763"/>
          <p14:tracePt t="99345" x="2786063" y="3433763"/>
          <p14:tracePt t="99354" x="2795588" y="3443288"/>
          <p14:tracePt t="99360" x="2813050" y="3443288"/>
          <p14:tracePt t="99369" x="2832100" y="3443288"/>
          <p14:tracePt t="99375" x="2859088" y="3451225"/>
          <p14:tracePt t="99384" x="2886075" y="3451225"/>
          <p14:tracePt t="99391" x="2905125" y="3451225"/>
          <p14:tracePt t="99399" x="2932113" y="3451225"/>
          <p14:tracePt t="99407" x="2959100" y="3451225"/>
          <p14:tracePt t="99414" x="2995613" y="3451225"/>
          <p14:tracePt t="99424" x="3024188" y="3451225"/>
          <p14:tracePt t="99429" x="3051175" y="3451225"/>
          <p14:tracePt t="99438" x="3078163" y="3451225"/>
          <p14:tracePt t="99444" x="3114675" y="3443288"/>
          <p14:tracePt t="99452" x="3141663" y="3433763"/>
          <p14:tracePt t="99459" x="3197225" y="3424238"/>
          <p14:tracePt t="99469" x="3224213" y="3414713"/>
          <p14:tracePt t="99474" x="3270250" y="3406775"/>
          <p14:tracePt t="99483" x="3316288" y="3387725"/>
          <p14:tracePt t="99491" x="3343275" y="3378200"/>
          <p14:tracePt t="99498" x="3379788" y="3370263"/>
          <p14:tracePt t="99508" x="3416300" y="3360738"/>
          <p14:tracePt t="99512" x="3443288" y="3351213"/>
          <p14:tracePt t="99521" x="3489325" y="3314700"/>
          <p14:tracePt t="99528" x="3535363" y="3305175"/>
          <p14:tracePt t="99535" x="3562350" y="3278188"/>
          <p14:tracePt t="99543" x="3589338" y="3268663"/>
          <p14:tracePt t="99552" x="3598863" y="3260725"/>
          <p14:tracePt t="99558" x="3617913" y="3251200"/>
          <p14:tracePt t="99566" x="3625850" y="3241675"/>
          <p14:tracePt t="99573" x="3644900" y="3232150"/>
          <p14:tracePt t="99581" x="3654425" y="3224213"/>
          <p14:tracePt t="99591" x="3671888" y="3214688"/>
          <p14:tracePt t="99596" x="3671888" y="3205163"/>
          <p14:tracePt t="99605" x="3690938" y="3195638"/>
          <p14:tracePt t="99611" x="3698875" y="3178175"/>
          <p14:tracePt t="99620" x="3717925" y="3168650"/>
          <p14:tracePt t="99627" x="3735388" y="3159125"/>
          <p14:tracePt t="99634" x="3744913" y="3151188"/>
          <p14:tracePt t="99641" x="3754438" y="3151188"/>
          <p14:tracePt t="99650" x="3763963" y="3141663"/>
          <p14:tracePt t="99657" x="3773488" y="3122613"/>
          <p14:tracePt t="99676" x="3781425" y="3114675"/>
          <p14:tracePt t="99704" x="3790950" y="3095625"/>
          <p14:tracePt t="99710" x="3800475" y="3078163"/>
          <p14:tracePt t="99719" x="3810000" y="3068638"/>
          <p14:tracePt t="99725" x="3810000" y="3059113"/>
          <p14:tracePt t="99787" x="3810000" y="3049588"/>
          <p14:tracePt t="99794" x="3810000" y="3041650"/>
          <p14:tracePt t="99802" x="3800475" y="3022600"/>
          <p14:tracePt t="99810" x="3790950" y="3013075"/>
          <p14:tracePt t="99817" x="3773488" y="2995613"/>
          <p14:tracePt t="99824" x="3754438" y="2986088"/>
          <p14:tracePt t="99832" x="3727450" y="2959100"/>
          <p14:tracePt t="99841" x="3681413" y="2949575"/>
          <p14:tracePt t="99846" x="3654425" y="2922588"/>
          <p14:tracePt t="99856" x="3617913" y="2913063"/>
          <p14:tracePt t="99862" x="3589338" y="2903538"/>
          <p14:tracePt t="99871" x="3562350" y="2903538"/>
          <p14:tracePt t="99877" x="3516313" y="2894013"/>
          <p14:tracePt t="99885" x="3489325" y="2894013"/>
          <p14:tracePt t="99892" x="3462338" y="2894013"/>
          <p14:tracePt t="99902" x="3435350" y="2894013"/>
          <p14:tracePt t="99908" x="3398838" y="2894013"/>
          <p14:tracePt t="99916" x="3362325" y="2894013"/>
          <p14:tracePt t="99924" x="3306763" y="2894013"/>
          <p14:tracePt t="99931" x="3243263" y="2894013"/>
          <p14:tracePt t="99939" x="3187700" y="2922588"/>
          <p14:tracePt t="99946" x="3124200" y="2930525"/>
          <p14:tracePt t="99954" x="3097213" y="2949575"/>
          <p14:tracePt t="99961" x="3060700" y="2968625"/>
          <p14:tracePt t="99969" x="3032125" y="2995613"/>
          <p14:tracePt t="99976" x="3005138" y="3013075"/>
          <p14:tracePt t="99985" x="2987675" y="3022600"/>
          <p14:tracePt t="99991" x="2959100" y="3041650"/>
          <p14:tracePt t="99999" x="2914650" y="3078163"/>
          <p14:tracePt t="100007" x="2886075" y="3095625"/>
          <p14:tracePt t="100014" x="2868613" y="3132138"/>
          <p14:tracePt t="100024" x="2849563" y="3151188"/>
          <p14:tracePt t="100029" x="2841625" y="3178175"/>
          <p14:tracePt t="100040" x="2813050" y="3195638"/>
          <p14:tracePt t="100044" x="2813050" y="3205163"/>
          <p14:tracePt t="100054" x="2805113" y="3224213"/>
          <p14:tracePt t="100059" x="2786063" y="3232150"/>
          <p14:tracePt t="100069" x="2786063" y="3241675"/>
          <p14:tracePt t="100090" x="2776538" y="3251200"/>
          <p14:tracePt t="100144" x="2776538" y="3260725"/>
          <p14:tracePt t="100234" x="2776538" y="3268663"/>
          <p14:tracePt t="100242" x="2786063" y="3268663"/>
          <p14:tracePt t="100250" x="2795588" y="3268663"/>
          <p14:tracePt t="100258" x="2805113" y="3278188"/>
          <p14:tracePt t="100265" x="2822575" y="3278188"/>
          <p14:tracePt t="100273" x="2832100" y="3278188"/>
          <p14:tracePt t="100280" x="2849563" y="3278188"/>
          <p14:tracePt t="100291" x="2849563" y="3287713"/>
          <p14:tracePt t="100295" x="2868613" y="3287713"/>
          <p14:tracePt t="100304" x="2886075" y="3287713"/>
          <p14:tracePt t="100310" x="2895600" y="3287713"/>
          <p14:tracePt t="100319" x="2914650" y="3287713"/>
          <p14:tracePt t="100326" x="2932113" y="3287713"/>
          <p14:tracePt t="100333" x="2959100" y="3287713"/>
          <p14:tracePt t="100341" x="2978150" y="3287713"/>
          <p14:tracePt t="100349" x="2995613" y="3287713"/>
          <p14:tracePt t="100356" x="3014663" y="3287713"/>
          <p14:tracePt t="100364" x="3041650" y="3287713"/>
          <p14:tracePt t="100374" x="3060700" y="3278188"/>
          <p14:tracePt t="100379" x="3105150" y="3278188"/>
          <p14:tracePt t="100387" x="3124200" y="3268663"/>
          <p14:tracePt t="100394" x="3141663" y="3268663"/>
          <p14:tracePt t="100402" x="3160713" y="3268663"/>
          <p14:tracePt t="100409" x="3178175" y="3260725"/>
          <p14:tracePt t="100419" x="3187700" y="3260725"/>
          <p14:tracePt t="100425" x="3206750" y="3260725"/>
          <p14:tracePt t="100432" x="3224213" y="3260725"/>
          <p14:tracePt t="100440" x="3233738" y="3260725"/>
          <p14:tracePt t="100448" x="3260725" y="3260725"/>
          <p14:tracePt t="100457" x="3279775" y="3260725"/>
          <p14:tracePt t="100463" x="3297238" y="3251200"/>
          <p14:tracePt t="100471" x="3316288" y="3251200"/>
          <p14:tracePt t="100478" x="3343275" y="3251200"/>
          <p14:tracePt t="100487" x="3362325" y="3251200"/>
          <p14:tracePt t="100493" x="3370263" y="3241675"/>
          <p14:tracePt t="100502" x="3379788" y="3241675"/>
          <p14:tracePt t="100515" x="3389313" y="3241675"/>
          <p14:tracePt t="100562" x="3406775" y="3241675"/>
          <p14:tracePt t="100584" x="3416300" y="3232150"/>
          <p14:tracePt t="100615" x="3425825" y="3232150"/>
          <p14:tracePt t="100622" x="3425825" y="3224213"/>
          <p14:tracePt t="100646" x="3435350" y="3224213"/>
          <p14:tracePt t="100661" x="3435350" y="3214688"/>
          <p14:tracePt t="100668" x="3443288" y="3214688"/>
          <p14:tracePt t="100683" x="3443288" y="3205163"/>
          <p14:tracePt t="100691" x="3443288" y="3195638"/>
          <p14:tracePt t="100730" x="3443288" y="3187700"/>
          <p14:tracePt t="100751" x="3443288" y="3178175"/>
          <p14:tracePt t="100768" x="3435350" y="3159125"/>
          <p14:tracePt t="100774" x="3425825" y="3159125"/>
          <p14:tracePt t="100782" x="3398838" y="3159125"/>
          <p14:tracePt t="100790" x="3379788" y="3141663"/>
          <p14:tracePt t="100797" x="3362325" y="3141663"/>
          <p14:tracePt t="100807" x="3352800" y="3141663"/>
          <p14:tracePt t="100812" x="3343275" y="3141663"/>
          <p14:tracePt t="100820" x="3333750" y="3141663"/>
          <p14:tracePt t="100827" x="3316288" y="3141663"/>
          <p14:tracePt t="100835" x="3289300" y="3141663"/>
          <p14:tracePt t="100842" x="3233738" y="3141663"/>
          <p14:tracePt t="100851" x="3197225" y="3141663"/>
          <p14:tracePt t="100858" x="3178175" y="3151188"/>
          <p14:tracePt t="100866" x="3160713" y="3151188"/>
          <p14:tracePt t="100873" x="3151188" y="3159125"/>
          <p14:tracePt t="100881" x="3141663" y="3159125"/>
          <p14:tracePt t="100890" x="3133725" y="3178175"/>
          <p14:tracePt t="100896" x="3114675" y="3187700"/>
          <p14:tracePt t="100904" x="3097213" y="3187700"/>
          <p14:tracePt t="100910" x="3060700" y="3195638"/>
          <p14:tracePt t="100919" x="3060700" y="3205163"/>
          <p14:tracePt t="100926" x="3032125" y="3224213"/>
          <p14:tracePt t="100935" x="2995613" y="3241675"/>
          <p14:tracePt t="100942" x="2978150" y="3268663"/>
          <p14:tracePt t="100949" x="2959100" y="3278188"/>
          <p14:tracePt t="100957" x="2941638" y="3305175"/>
          <p14:tracePt t="100964" x="2922588" y="3314700"/>
          <p14:tracePt t="100974" x="2914650" y="3314700"/>
          <p14:tracePt t="100979" x="2914650" y="3324225"/>
          <p14:tracePt t="100988" x="2905125" y="3324225"/>
          <p14:tracePt t="101299" x="2922588" y="3324225"/>
          <p14:tracePt t="101305" x="2941638" y="3305175"/>
          <p14:tracePt t="101314" x="2959100" y="3297238"/>
          <p14:tracePt t="101321" x="2978150" y="3268663"/>
          <p14:tracePt t="101328" x="2995613" y="3260725"/>
          <p14:tracePt t="101337" x="3032125" y="3232150"/>
          <p14:tracePt t="101343" x="3060700" y="3214688"/>
          <p14:tracePt t="101352" x="3105150" y="3205163"/>
          <p14:tracePt t="101359" x="3124200" y="3195638"/>
          <p14:tracePt t="101368" x="3151188" y="3187700"/>
          <p14:tracePt t="101374" x="3170238" y="3168650"/>
          <p14:tracePt t="101382" x="3206750" y="3159125"/>
          <p14:tracePt t="101390" x="3224213" y="3151188"/>
          <p14:tracePt t="101397" x="3252788" y="3122613"/>
          <p14:tracePt t="101406" x="3279775" y="3114675"/>
          <p14:tracePt t="101412" x="3297238" y="3095625"/>
          <p14:tracePt t="101421" x="3316288" y="3086100"/>
          <p14:tracePt t="101427" x="3333750" y="3086100"/>
          <p14:tracePt t="101438" x="3352800" y="3078163"/>
          <p14:tracePt t="101443" x="3362325" y="3078163"/>
          <p14:tracePt t="101451" x="3370263" y="3068638"/>
          <p14:tracePt t="101458" x="3389313" y="3068638"/>
          <p14:tracePt t="101466" x="3406775" y="3059113"/>
          <p14:tracePt t="101474" x="3435350" y="3059113"/>
          <p14:tracePt t="101480" x="3452813" y="3049588"/>
          <p14:tracePt t="101490" x="3462338" y="3049588"/>
          <p14:tracePt t="101496" x="3471863" y="3049588"/>
          <p14:tracePt t="101504" x="3471863" y="3041650"/>
          <p14:tracePt t="101510" x="3479800" y="3041650"/>
          <p14:tracePt t="101521" x="3489325" y="3041650"/>
          <p14:tracePt t="101556" x="3498850" y="3041650"/>
          <p14:tracePt t="101580" x="3508375" y="3041650"/>
          <p14:tracePt t="101587" x="3516313" y="3032125"/>
          <p14:tracePt t="101594" x="3525838" y="3032125"/>
          <p14:tracePt t="101603" x="3544888" y="3022600"/>
          <p14:tracePt t="101609" x="3552825" y="3022600"/>
          <p14:tracePt t="101618" x="3562350" y="3013075"/>
          <p14:tracePt t="101625" x="3581400" y="3013075"/>
          <p14:tracePt t="101633" x="3598863" y="3013075"/>
          <p14:tracePt t="101640" x="3608388" y="3005138"/>
          <p14:tracePt t="101648" x="3617913" y="3005138"/>
          <p14:tracePt t="101658" x="3625850" y="3005138"/>
          <p14:tracePt t="101662" x="3635375" y="3005138"/>
          <p14:tracePt t="101674" x="3644900" y="3005138"/>
          <p14:tracePt t="101678" x="3644900" y="2995613"/>
          <p14:tracePt t="101687" x="3654425" y="2995613"/>
          <p14:tracePt t="101717" x="3662363" y="2995613"/>
          <p14:tracePt t="101723" x="3671888" y="2995613"/>
          <p14:tracePt t="101732" x="3681413" y="2995613"/>
          <p14:tracePt t="101739" x="3690938" y="3005138"/>
          <p14:tracePt t="101747" x="3698875" y="3022600"/>
          <p14:tracePt t="101756" x="3708400" y="3032125"/>
          <p14:tracePt t="101761" x="3727450" y="3049588"/>
          <p14:tracePt t="101770" x="3763963" y="3078163"/>
          <p14:tracePt t="101776" x="3773488" y="3132138"/>
          <p14:tracePt t="101785" x="3781425" y="3178175"/>
          <p14:tracePt t="101792" x="3800475" y="3224213"/>
          <p14:tracePt t="101799" x="3810000" y="3251200"/>
          <p14:tracePt t="101808" x="3810000" y="3278188"/>
          <p14:tracePt t="101815" x="3817938" y="3314700"/>
          <p14:tracePt t="101823" x="3817938" y="3324225"/>
          <p14:tracePt t="101830" x="3817938" y="3333750"/>
          <p14:tracePt t="101841" x="3817938" y="3341688"/>
          <p14:tracePt t="101845" x="3817938" y="3351213"/>
          <p14:tracePt t="101869" x="3817938" y="3360738"/>
          <p14:tracePt t="101884" x="3817938" y="3370263"/>
          <p14:tracePt t="101905" x="3817938" y="3378200"/>
          <p14:tracePt t="101959" x="3810000" y="3378200"/>
          <p14:tracePt t="101974" x="3800475" y="3387725"/>
          <p14:tracePt t="101990" x="3790950" y="3387725"/>
          <p14:tracePt t="101997" x="3773488" y="3397250"/>
          <p14:tracePt t="102006" x="3744913" y="3406775"/>
          <p14:tracePt t="102012" x="3735388" y="3406775"/>
          <p14:tracePt t="102023" x="3717925" y="3406775"/>
          <p14:tracePt t="102035" x="3698875" y="3406775"/>
          <p14:tracePt t="102043" x="3690938" y="3406775"/>
          <p14:tracePt t="102051" x="3681413" y="3406775"/>
          <p14:tracePt t="102058" x="3671888" y="3406775"/>
          <p14:tracePt t="102066" x="3662363" y="3406775"/>
          <p14:tracePt t="102073" x="3654425" y="3406775"/>
          <p14:tracePt t="102081" x="3635375" y="3406775"/>
          <p14:tracePt t="102089" x="3598863" y="3406775"/>
          <p14:tracePt t="102096" x="3581400" y="3406775"/>
          <p14:tracePt t="102107" x="3562350" y="3397250"/>
          <p14:tracePt t="102111" x="3535363" y="3387725"/>
          <p14:tracePt t="102119" x="3516313" y="3387725"/>
          <p14:tracePt t="102126" x="3489325" y="3378200"/>
          <p14:tracePt t="102134" x="3462338" y="3370263"/>
          <p14:tracePt t="102141" x="3425825" y="3370263"/>
          <p14:tracePt t="102149" x="3406775" y="3360738"/>
          <p14:tracePt t="102157" x="3389313" y="3351213"/>
          <p14:tracePt t="102164" x="3370263" y="3351213"/>
          <p14:tracePt t="102173" x="3352800" y="3341688"/>
          <p14:tracePt t="102180" x="3333750" y="3341688"/>
          <p14:tracePt t="102187" x="3316288" y="3333750"/>
          <p14:tracePt t="102205" x="3306763" y="3333750"/>
          <p14:tracePt t="102215" x="3297238" y="3333750"/>
          <p14:tracePt t="102217" x="3297238" y="3324225"/>
          <p14:tracePt t="102651" x="3333750" y="3324225"/>
          <p14:tracePt t="102658" x="3425825" y="3324225"/>
          <p14:tracePt t="102666" x="3552825" y="3324225"/>
          <p14:tracePt t="102676" x="3735388" y="3324225"/>
          <p14:tracePt t="102680" x="3956050" y="3324225"/>
          <p14:tracePt t="102689" x="4156075" y="3305175"/>
          <p14:tracePt t="102696" x="4357688" y="3297238"/>
          <p14:tracePt t="102706" x="4586288" y="3278188"/>
          <p14:tracePt t="102711" x="4786313" y="3260725"/>
          <p14:tracePt t="102720" x="4968875" y="3260725"/>
          <p14:tracePt t="102726" x="5133975" y="3260725"/>
          <p14:tracePt t="102734" x="5260975" y="3268663"/>
          <p14:tracePt t="102741" x="5370513" y="3268663"/>
          <p14:tracePt t="102750" x="5462588" y="3278188"/>
          <p14:tracePt t="102757" x="5591175" y="3278188"/>
          <p14:tracePt t="102764" x="5664200" y="3278188"/>
          <p14:tracePt t="102772" x="5745163" y="3297238"/>
          <p14:tracePt t="102780" x="5818188" y="3297238"/>
          <p14:tracePt t="102789" x="5891213" y="3305175"/>
          <p14:tracePt t="102795" x="5956300" y="3333750"/>
          <p14:tracePt t="102803" x="6002338" y="3341688"/>
          <p14:tracePt t="102810" x="6038850" y="3341688"/>
          <p14:tracePt t="102819" x="6065838" y="3351213"/>
          <p14:tracePt t="102825" x="6102350" y="3351213"/>
          <p14:tracePt t="102833" x="6111875" y="3351213"/>
          <p14:tracePt t="102840" x="6138863" y="3360738"/>
          <p14:tracePt t="102855" x="6148388" y="3360738"/>
          <p14:tracePt t="102863" x="6156325" y="3360738"/>
          <p14:tracePt t="102872" x="6165850" y="3360738"/>
          <p14:tracePt t="102879" x="6184900" y="3360738"/>
          <p14:tracePt t="102886" x="6192838" y="3360738"/>
          <p14:tracePt t="102893" x="6202363" y="3360738"/>
          <p14:tracePt t="102902" x="6211888" y="3360738"/>
          <p14:tracePt t="102908" x="6229350" y="3360738"/>
          <p14:tracePt t="102917" x="6238875" y="3351213"/>
          <p14:tracePt t="102923" x="6257925" y="3351213"/>
          <p14:tracePt t="102932" x="6275388" y="3341688"/>
          <p14:tracePt t="102939" x="6321425" y="3324225"/>
          <p14:tracePt t="102947" x="6367463" y="3297238"/>
          <p14:tracePt t="102956" x="6384925" y="3287713"/>
          <p14:tracePt t="102961" x="6394450" y="3287713"/>
          <p14:tracePt t="102971" x="6421438" y="3278188"/>
          <p14:tracePt t="102976" x="6430963" y="3278188"/>
          <p14:tracePt t="102985" x="6440488" y="3268663"/>
          <p14:tracePt t="102993" x="6457950" y="3268663"/>
          <p14:tracePt t="103001" x="6477000" y="3260725"/>
          <p14:tracePt t="103010" x="6523038" y="3260725"/>
          <p14:tracePt t="103015" x="6540500" y="3251200"/>
          <p14:tracePt t="103026" x="6567488" y="3241675"/>
          <p14:tracePt t="103030" x="6586538" y="3241675"/>
          <p14:tracePt t="103041" x="6613525" y="3232150"/>
          <p14:tracePt t="103047" x="6632575" y="3224213"/>
          <p14:tracePt t="103053" x="6659563" y="3224213"/>
          <p14:tracePt t="103060" x="6696075" y="3224213"/>
          <p14:tracePt t="103069" x="6705600" y="3214688"/>
          <p14:tracePt t="103075" x="6713538" y="3214688"/>
          <p14:tracePt t="103083" x="6759575" y="3205163"/>
          <p14:tracePt t="103090" x="6786563" y="3205163"/>
          <p14:tracePt t="103100" x="6815138" y="3195638"/>
          <p14:tracePt t="103107" x="6851650" y="3187700"/>
          <p14:tracePt t="103114" x="6878638" y="3187700"/>
          <p14:tracePt t="103122" x="6905625" y="3178175"/>
          <p14:tracePt t="103129" x="6924675" y="3178175"/>
          <p14:tracePt t="103140" x="6942138" y="3168650"/>
          <p14:tracePt t="103144" x="6961188" y="3168650"/>
          <p14:tracePt t="103153" x="6969125" y="3168650"/>
          <p14:tracePt t="103159" x="6988175" y="3151188"/>
          <p14:tracePt t="103167" x="7007225" y="3151188"/>
          <p14:tracePt t="103183" x="7015163" y="3151188"/>
          <p14:tracePt t="103190" x="7024688" y="3151188"/>
          <p14:tracePt t="103289" x="7015163" y="3141663"/>
          <p14:tracePt t="103296" x="7015163" y="3122613"/>
          <p14:tracePt t="103304" x="7015163" y="3114675"/>
          <p14:tracePt t="103311" x="6988175" y="3095625"/>
          <p14:tracePt t="103319" x="6951663" y="3078163"/>
          <p14:tracePt t="103326" x="6932613" y="3059113"/>
          <p14:tracePt t="103336" x="6905625" y="3049588"/>
          <p14:tracePt t="103341" x="6888163" y="3049588"/>
          <p14:tracePt t="103350" x="6842125" y="3041650"/>
          <p14:tracePt t="103357" x="6823075" y="3041650"/>
          <p14:tracePt t="103367" x="6796088" y="3041650"/>
          <p14:tracePt t="103373" x="6769100" y="3041650"/>
          <p14:tracePt t="103380" x="6750050" y="3041650"/>
          <p14:tracePt t="103389" x="6723063" y="3041650"/>
          <p14:tracePt t="103395" x="6696075" y="3041650"/>
          <p14:tracePt t="103405" x="6650038" y="3041650"/>
          <p14:tracePt t="103410" x="6632575" y="3049588"/>
          <p14:tracePt t="103419" x="6613525" y="3049588"/>
          <p14:tracePt t="103425" x="6604000" y="3059113"/>
          <p14:tracePt t="103433" x="6586538" y="3059113"/>
          <p14:tracePt t="103440" x="6567488" y="3068638"/>
          <p14:tracePt t="103456" x="6550025" y="3078163"/>
          <p14:tracePt t="103464" x="6530975" y="3086100"/>
          <p14:tracePt t="103472" x="6486525" y="3086100"/>
          <p14:tracePt t="103479" x="6477000" y="3086100"/>
          <p14:tracePt t="103490" x="6467475" y="3086100"/>
          <p14:tracePt t="103494" x="6457950" y="3095625"/>
          <p14:tracePt t="103501" x="6448425" y="3095625"/>
          <p14:tracePt t="103509" x="6440488" y="3105150"/>
          <p14:tracePt t="103531" x="6430963" y="3105150"/>
          <p14:tracePt t="103554" x="6421438" y="3114675"/>
          <p14:tracePt t="103562" x="6411913" y="3114675"/>
          <p14:tracePt t="103572" x="6403975" y="3132138"/>
          <p14:tracePt t="103577" x="6394450" y="3151188"/>
          <p14:tracePt t="103585" x="6384925" y="3159125"/>
          <p14:tracePt t="103600" x="6384925" y="3168650"/>
          <p14:tracePt t="103707" x="6384925" y="3178175"/>
          <p14:tracePt t="103722" x="6384925" y="3187700"/>
          <p14:tracePt t="103729" x="6394450" y="3205163"/>
          <p14:tracePt t="103738" x="6403975" y="3232150"/>
          <p14:tracePt t="103745" x="6440488" y="3251200"/>
          <p14:tracePt t="103756" x="6486525" y="3268663"/>
          <p14:tracePt t="103759" x="6523038" y="3278188"/>
          <p14:tracePt t="103770" x="6586538" y="3305175"/>
          <p14:tracePt t="103775" x="6613525" y="3305175"/>
          <p14:tracePt t="103783" x="6632575" y="3324225"/>
          <p14:tracePt t="103790" x="6659563" y="3324225"/>
          <p14:tracePt t="103798" x="6686550" y="3333750"/>
          <p14:tracePt t="103806" x="6696075" y="3333750"/>
          <p14:tracePt t="103814" x="6705600" y="3333750"/>
          <p14:tracePt t="103822" x="6732588" y="3333750"/>
          <p14:tracePt t="103829" x="6778625" y="3333750"/>
          <p14:tracePt t="103839" x="6815138" y="3333750"/>
          <p14:tracePt t="103843" x="6842125" y="3333750"/>
          <p14:tracePt t="103852" x="6878638" y="3333750"/>
          <p14:tracePt t="103858" x="6915150" y="3333750"/>
          <p14:tracePt t="103868" x="6951663" y="3314700"/>
          <p14:tracePt t="103874" x="6961188" y="3314700"/>
          <p14:tracePt t="103883" x="6997700" y="3305175"/>
          <p14:tracePt t="103889" x="7015163" y="3305175"/>
          <p14:tracePt t="103897" x="7043738" y="3287713"/>
          <p14:tracePt t="103905" x="7061200" y="3278188"/>
          <p14:tracePt t="103912" x="7116763" y="3268663"/>
          <p14:tracePt t="103922" x="7143750" y="3260725"/>
          <p14:tracePt t="103927" x="7170738" y="3251200"/>
          <p14:tracePt t="103936" x="7189788" y="3241675"/>
          <p14:tracePt t="103952" x="7197725" y="3232150"/>
          <p14:tracePt t="103958" x="7216775" y="3232150"/>
          <p14:tracePt t="103966" x="7226300" y="3224213"/>
          <p14:tracePt t="103973" x="7234238" y="3224213"/>
          <p14:tracePt t="103981" x="7253288" y="3214688"/>
          <p14:tracePt t="104003" x="7262813" y="3214688"/>
          <p14:tracePt t="104095" x="7262813" y="3205163"/>
          <p14:tracePt t="104101" x="7262813" y="3195638"/>
          <p14:tracePt t="104110" x="7243763" y="3178175"/>
          <p14:tracePt t="104118" x="7234238" y="3168650"/>
          <p14:tracePt t="104124" x="7226300" y="3151188"/>
          <p14:tracePt t="104133" x="7216775" y="3141663"/>
          <p14:tracePt t="104140" x="7197725" y="3122613"/>
          <p14:tracePt t="104150" x="7180263" y="3114675"/>
          <p14:tracePt t="104155" x="7161213" y="3105150"/>
          <p14:tracePt t="104163" x="7143750" y="3095625"/>
          <p14:tracePt t="104172" x="7124700" y="3086100"/>
          <p14:tracePt t="104177" x="7070725" y="3068638"/>
          <p14:tracePt t="104189" x="7007225" y="3041650"/>
          <p14:tracePt t="104193" x="6961188" y="3032125"/>
          <p14:tracePt t="104201" x="6932613" y="3022600"/>
          <p14:tracePt t="104208" x="6915150" y="3013075"/>
          <p14:tracePt t="104216" x="6896100" y="3013075"/>
          <p14:tracePt t="104223" x="6869113" y="3005138"/>
          <p14:tracePt t="104237" x="6832600" y="3005138"/>
          <p14:tracePt t="104246" x="6805613" y="3005138"/>
          <p14:tracePt t="104256" x="6786563" y="3005138"/>
          <p14:tracePt t="104261" x="6759575" y="3005138"/>
          <p14:tracePt t="104272" x="6742113" y="3005138"/>
          <p14:tracePt t="104276" x="6705600" y="3005138"/>
          <p14:tracePt t="104285" x="6677025" y="3005138"/>
          <p14:tracePt t="104291" x="6650038" y="3013075"/>
          <p14:tracePt t="104301" x="6623050" y="3022600"/>
          <p14:tracePt t="104307" x="6596063" y="3032125"/>
          <p14:tracePt t="104316" x="6577013" y="3041650"/>
          <p14:tracePt t="104330" x="6567488" y="3049588"/>
          <p14:tracePt t="104338" x="6559550" y="3049588"/>
          <p14:tracePt t="104356" x="6540500" y="3059113"/>
          <p14:tracePt t="104360" x="6530975" y="3059113"/>
          <p14:tracePt t="104369" x="6523038" y="3068638"/>
          <p14:tracePt t="104375" x="6513513" y="3078163"/>
          <p14:tracePt t="104385" x="6503988" y="3086100"/>
          <p14:tracePt t="104390" x="6494463" y="3086100"/>
          <p14:tracePt t="104399" x="6477000" y="3095625"/>
          <p14:tracePt t="104406" x="6467475" y="3105150"/>
          <p14:tracePt t="104414" x="6467475" y="3114675"/>
          <p14:tracePt t="104422" x="6457950" y="3122613"/>
          <p14:tracePt t="104429" x="6448425" y="3122613"/>
          <p14:tracePt t="104439" x="6448425" y="3141663"/>
          <p14:tracePt t="104443" x="6440488" y="3151188"/>
          <p14:tracePt t="104467" x="6440488" y="3159125"/>
          <p14:tracePt t="104474" x="6430963" y="3168650"/>
          <p14:tracePt t="104489" x="6430963" y="3178175"/>
          <p14:tracePt t="104513" x="6421438" y="3178175"/>
          <p14:tracePt t="104535" x="6421438" y="3187700"/>
          <p14:tracePt t="104542" x="6421438" y="3195638"/>
          <p14:tracePt t="104557" x="6421438" y="3224213"/>
          <p14:tracePt t="104566" x="6430963" y="3260725"/>
          <p14:tracePt t="104573" x="6440488" y="3297238"/>
          <p14:tracePt t="104582" x="6467475" y="3341688"/>
          <p14:tracePt t="104589" x="6486525" y="3360738"/>
          <p14:tracePt t="104596" x="6494463" y="3378200"/>
          <p14:tracePt t="104605" x="6503988" y="3387725"/>
          <p14:tracePt t="104611" x="6513513" y="3406775"/>
          <p14:tracePt t="104621" x="6523038" y="3414713"/>
          <p14:tracePt t="104626" x="6540500" y="3424238"/>
          <p14:tracePt t="104636" x="6550025" y="3433763"/>
          <p14:tracePt t="104642" x="6586538" y="3433763"/>
          <p14:tracePt t="104649" x="6613525" y="3443288"/>
          <p14:tracePt t="104656" x="6640513" y="3443288"/>
          <p14:tracePt t="104666" x="6669088" y="3451225"/>
          <p14:tracePt t="104672" x="6696075" y="3451225"/>
          <p14:tracePt t="104680" x="6713538" y="3451225"/>
          <p14:tracePt t="104688" x="6769100" y="3451225"/>
          <p14:tracePt t="104695" x="6805613" y="3451225"/>
          <p14:tracePt t="104706" x="6832600" y="3451225"/>
          <p14:tracePt t="104710" x="6869113" y="3451225"/>
          <p14:tracePt t="104721" x="6888163" y="3451225"/>
          <p14:tracePt t="104725" x="6924675" y="3443288"/>
          <p14:tracePt t="104734" x="6942138" y="3443288"/>
          <p14:tracePt t="104740" x="6961188" y="3433763"/>
          <p14:tracePt t="104749" x="6978650" y="3424238"/>
          <p14:tracePt t="104756" x="6988175" y="3424238"/>
          <p14:tracePt t="104763" x="6997700" y="3414713"/>
          <p14:tracePt t="104772" x="7007225" y="3406775"/>
          <p14:tracePt t="104778" x="7024688" y="3397250"/>
          <p14:tracePt t="104790" x="7024688" y="3387725"/>
          <p14:tracePt t="104793" x="7034213" y="3370263"/>
          <p14:tracePt t="104802" x="7034213" y="3360738"/>
          <p14:tracePt t="104808" x="7043738" y="3351213"/>
          <p14:tracePt t="104817" x="7051675" y="3341688"/>
          <p14:tracePt t="104824" x="7051675" y="3333750"/>
          <p14:tracePt t="104833" x="7051675" y="3297238"/>
          <p14:tracePt t="104839" x="7051675" y="3287713"/>
          <p14:tracePt t="104847" x="7051675" y="3268663"/>
          <p14:tracePt t="104854" x="7051675" y="3260725"/>
          <p14:tracePt t="104862" x="7051675" y="3251200"/>
          <p14:tracePt t="104871" x="7051675" y="3232150"/>
          <p14:tracePt t="104877" x="7034213" y="3205163"/>
          <p14:tracePt t="104888" x="7015163" y="3195638"/>
          <p14:tracePt t="104892" x="6997700" y="3178175"/>
          <p14:tracePt t="104900" x="6951663" y="3168650"/>
          <p14:tracePt t="104907" x="6915150" y="3159125"/>
          <p14:tracePt t="104916" x="6851650" y="3132138"/>
          <p14:tracePt t="104922" x="6805613" y="3122613"/>
          <p14:tracePt t="104930" x="6750050" y="3122613"/>
          <p14:tracePt t="104938" x="6677025" y="3122613"/>
          <p14:tracePt t="104946" x="6613525" y="3114675"/>
          <p14:tracePt t="104957" x="6577013" y="3114675"/>
          <p14:tracePt t="104960" x="6523038" y="3114675"/>
          <p14:tracePt t="104972" x="6411913" y="3114675"/>
          <p14:tracePt t="104976" x="6348413" y="3114675"/>
          <p14:tracePt t="104984" x="6294438" y="3132138"/>
          <p14:tracePt t="104991" x="6192838" y="3159125"/>
          <p14:tracePt t="104999" x="6102350" y="3168650"/>
          <p14:tracePt t="105006" x="6029325" y="3168650"/>
          <p14:tracePt t="105016" x="5937250" y="3187700"/>
          <p14:tracePt t="105022" x="5854700" y="3195638"/>
          <p14:tracePt t="105030" x="5764213" y="3205163"/>
          <p14:tracePt t="105038" x="5681663" y="3232150"/>
          <p14:tracePt t="105045" x="5618163" y="3260725"/>
          <p14:tracePt t="105055" x="5581650" y="3268663"/>
          <p14:tracePt t="105059" x="5535613" y="3278188"/>
          <p14:tracePt t="105069" x="5489575" y="3305175"/>
          <p14:tracePt t="105074" x="5453063" y="3314700"/>
          <p14:tracePt t="105082" x="5408613" y="3324225"/>
          <p14:tracePt t="105090" x="5343525" y="3333750"/>
          <p14:tracePt t="105099" x="5270500" y="3351213"/>
          <p14:tracePt t="105105" x="5207000" y="3378200"/>
          <p14:tracePt t="105113" x="5133975" y="3387725"/>
          <p14:tracePt t="105121" x="5024438" y="3387725"/>
          <p14:tracePt t="105128" x="4941888" y="3397250"/>
          <p14:tracePt t="105137" x="4851400" y="3397250"/>
          <p14:tracePt t="105143" x="4795838" y="3397250"/>
          <p14:tracePt t="105151" x="4749800" y="3397250"/>
          <p14:tracePt t="105158" x="4722813" y="3397250"/>
          <p14:tracePt t="105167" x="4686300" y="3387725"/>
          <p14:tracePt t="105173" x="4603750" y="3387725"/>
          <p14:tracePt t="105182" x="4557713" y="3360738"/>
          <p14:tracePt t="105189" x="4521200" y="3360738"/>
          <p14:tracePt t="105197" x="4448175" y="3360738"/>
          <p14:tracePt t="105212" x="4357688" y="3351213"/>
          <p14:tracePt t="105221" x="4311650" y="3351213"/>
          <p14:tracePt t="105227" x="4284663" y="3341688"/>
          <p14:tracePt t="105238" x="4238625" y="3341688"/>
          <p14:tracePt t="105242" x="4211638" y="3333750"/>
          <p14:tracePt t="105251" x="4183063" y="3333750"/>
          <p14:tracePt t="105257" x="4165600" y="3324225"/>
          <p14:tracePt t="105266" x="4156075" y="3324225"/>
          <p14:tracePt t="105272" x="4129088" y="3324225"/>
          <p14:tracePt t="105281" x="4110038" y="3324225"/>
          <p14:tracePt t="105288" x="4073525" y="3314700"/>
          <p14:tracePt t="105296" x="4056063" y="3314700"/>
          <p14:tracePt t="105304" x="4037013" y="3305175"/>
          <p14:tracePt t="105311" x="4029075" y="3305175"/>
          <p14:tracePt t="105318" x="4010025" y="3305175"/>
          <p14:tracePt t="105325" x="4000500" y="3297238"/>
          <p14:tracePt t="105335" x="3992563" y="3297238"/>
          <p14:tracePt t="105341" x="3983038" y="3297238"/>
          <p14:tracePt t="105349" x="3983038" y="3287713"/>
          <p14:tracePt t="105356" x="3963988" y="3287713"/>
          <p14:tracePt t="105365" x="3956050" y="3278188"/>
          <p14:tracePt t="105372" x="3937000" y="3278188"/>
          <p14:tracePt t="105379" x="3927475" y="3278188"/>
          <p14:tracePt t="105387" x="3910013" y="3268663"/>
          <p14:tracePt t="105394" x="3890963" y="3260725"/>
          <p14:tracePt t="105405" x="3873500" y="3251200"/>
          <p14:tracePt t="105409" x="3854450" y="3241675"/>
          <p14:tracePt t="105418" x="3836988" y="3232150"/>
          <p14:tracePt t="105424" x="3817938" y="3224213"/>
          <p14:tracePt t="105432" x="3800475" y="3214688"/>
          <p14:tracePt t="105439" x="3773488" y="3187700"/>
          <p14:tracePt t="105449" x="3763963" y="3178175"/>
          <p14:tracePt t="105456" x="3754438" y="3178175"/>
          <p14:tracePt t="105463" x="3744913" y="3168650"/>
          <p14:tracePt t="105471" x="3735388" y="3168650"/>
          <p14:tracePt t="105487" x="3735388" y="3159125"/>
          <p14:tracePt t="105493" x="3727450" y="3159125"/>
          <p14:tracePt t="105524" x="3727450" y="3151188"/>
          <p14:tracePt t="114655" x="3735388" y="3132138"/>
          <p14:tracePt t="114663" x="3773488" y="3122613"/>
          <p14:tracePt t="114670" x="3800475" y="3114675"/>
          <p14:tracePt t="114678" x="3817938" y="3114675"/>
          <p14:tracePt t="114685" x="3836988" y="3105150"/>
          <p14:tracePt t="114693" x="3846513" y="3105150"/>
          <p14:tracePt t="114700" x="3854450" y="3105150"/>
          <p14:tracePt t="114710" x="3863975" y="3095625"/>
          <p14:tracePt t="114716" x="3873500" y="3095625"/>
          <p14:tracePt t="114724" x="3890963" y="3086100"/>
          <p14:tracePt t="114732" x="3900488" y="3086100"/>
          <p14:tracePt t="114738" x="3910013" y="3078163"/>
          <p14:tracePt t="114747" x="3927475" y="3078163"/>
          <p14:tracePt t="114762" x="3937000" y="3078163"/>
          <p14:tracePt t="114769" x="3946525" y="3078163"/>
          <p14:tracePt t="114792" x="3963988" y="3078163"/>
          <p14:tracePt t="114799" x="3963988" y="3068638"/>
          <p14:tracePt t="114814" x="3983038" y="3068638"/>
          <p14:tracePt t="114823" x="3992563" y="3068638"/>
          <p14:tracePt t="114831" x="4000500" y="3059113"/>
          <p14:tracePt t="114838" x="4010025" y="3059113"/>
          <p14:tracePt t="114853" x="4029075" y="3059113"/>
          <p14:tracePt t="116462" x="4083050" y="3059113"/>
          <p14:tracePt t="116469" x="4138613" y="3032125"/>
          <p14:tracePt t="116477" x="4211638" y="3032125"/>
          <p14:tracePt t="116484" x="4330700" y="3049588"/>
          <p14:tracePt t="116492" x="4440238" y="3049588"/>
          <p14:tracePt t="116499" x="4603750" y="3049588"/>
          <p14:tracePt t="116508" x="4732338" y="3049588"/>
          <p14:tracePt t="116514" x="4859338" y="3049588"/>
          <p14:tracePt t="116522" x="4968875" y="3049588"/>
          <p14:tracePt t="116530" x="5078413" y="3068638"/>
          <p14:tracePt t="116538" x="5151438" y="3078163"/>
          <p14:tracePt t="116548" x="5289550" y="3105150"/>
          <p14:tracePt t="116552" x="5380038" y="3132138"/>
          <p14:tracePt t="116561" x="5481638" y="3159125"/>
          <p14:tracePt t="116567" x="5591175" y="3187700"/>
          <p14:tracePt t="116577" x="5672138" y="3205163"/>
          <p14:tracePt t="116582" x="5745163" y="3232150"/>
          <p14:tracePt t="116590" x="5846763" y="3241675"/>
          <p14:tracePt t="116597" x="5919788" y="3268663"/>
          <p14:tracePt t="116606" x="5965825" y="3297238"/>
          <p14:tracePt t="116613" x="6019800" y="3297238"/>
          <p14:tracePt t="116620" x="6083300" y="3278188"/>
          <p14:tracePt t="116630" x="6175375" y="3278188"/>
          <p14:tracePt t="116635" x="6294438" y="3251200"/>
          <p14:tracePt t="116643" x="6384925" y="3224213"/>
          <p14:tracePt t="116650" x="6503988" y="3195638"/>
          <p14:tracePt t="116658" x="6577013" y="3178175"/>
          <p14:tracePt t="116665" x="6659563" y="3168650"/>
          <p14:tracePt t="116674" x="6750050" y="3141663"/>
          <p14:tracePt t="116681" x="6832600" y="3114675"/>
          <p14:tracePt t="116689" x="6888163" y="3105150"/>
          <p14:tracePt t="116696" x="6951663" y="3078163"/>
          <p14:tracePt t="116703" x="7051675" y="3032125"/>
          <p14:tracePt t="116714" x="7161213" y="2995613"/>
          <p14:tracePt t="116718" x="7280275" y="2949575"/>
          <p14:tracePt t="116727" x="7389813" y="2922588"/>
          <p14:tracePt t="116733" x="7508875" y="2903538"/>
          <p14:tracePt t="116742" x="7564438" y="2903538"/>
          <p14:tracePt t="116748" x="7591425" y="2903538"/>
          <p14:tracePt t="116757" x="7618413" y="2903538"/>
          <p14:tracePt t="116764" x="7637463" y="2903538"/>
          <p14:tracePt t="116771" x="7645400" y="2913063"/>
          <p14:tracePt t="116780" x="7654925" y="2913063"/>
          <p14:tracePt t="116794" x="7673975" y="2913063"/>
          <p14:tracePt t="116855" x="7664450" y="2922588"/>
          <p14:tracePt t="116861" x="7654925" y="2930525"/>
          <p14:tracePt t="116869" x="7618413" y="2949575"/>
          <p14:tracePt t="116878" x="7535863" y="2976563"/>
          <p14:tracePt t="116884" x="7416800" y="3022600"/>
          <p14:tracePt t="116894" x="7343775" y="3032125"/>
          <p14:tracePt t="116899" x="7270750" y="3049588"/>
          <p14:tracePt t="116908" x="7189788" y="3059113"/>
          <p14:tracePt t="116914" x="7116763" y="3068638"/>
          <p14:tracePt t="116922" x="7034213" y="3086100"/>
          <p14:tracePt t="116930" x="6961188" y="3095625"/>
          <p14:tracePt t="116937" x="6896100" y="3105150"/>
          <p14:tracePt t="116946" x="6859588" y="3105150"/>
          <p14:tracePt t="116952" x="6815138" y="3105150"/>
          <p14:tracePt t="116961" x="6778625" y="3122613"/>
          <p14:tracePt t="116967" x="6732588" y="3122613"/>
          <p14:tracePt t="116975" x="6705600" y="3122613"/>
          <p14:tracePt t="116983" x="6686550" y="3122613"/>
          <p14:tracePt t="116991" x="6659563" y="3132138"/>
          <p14:tracePt t="116998" x="6632575" y="3132138"/>
          <p14:tracePt t="117005" x="6604000" y="3132138"/>
          <p14:tracePt t="117013" x="6567488" y="3132138"/>
          <p14:tracePt t="117020" x="6567488" y="3141663"/>
          <p14:tracePt t="117030" x="6559550" y="3141663"/>
          <p14:tracePt t="117035" x="6550025" y="3141663"/>
          <p14:tracePt t="117043" x="6540500" y="3141663"/>
          <p14:tracePt t="117058" x="6530975" y="3141663"/>
          <p14:tracePt t="117080" x="6523038" y="3141663"/>
          <p14:tracePt t="117088" x="6513513" y="3141663"/>
          <p14:tracePt t="117096" x="6513513" y="3151188"/>
          <p14:tracePt t="117103" x="6503988" y="3159125"/>
          <p14:tracePt t="117114" x="6494463" y="3168650"/>
          <p14:tracePt t="117118" x="6486525" y="3187700"/>
          <p14:tracePt t="117133" x="6477000" y="3187700"/>
          <p14:tracePt t="117141" x="6467475" y="3205163"/>
          <p14:tracePt t="117148" x="6467475" y="3214688"/>
          <p14:tracePt t="117156" x="6457950" y="3214688"/>
          <p14:tracePt t="117178" x="6448425" y="3232150"/>
          <p14:tracePt t="117185" x="6430963" y="3251200"/>
          <p14:tracePt t="117196" x="6430963" y="3287713"/>
          <p14:tracePt t="117201" x="6421438" y="3314700"/>
          <p14:tracePt t="117219" x="6411913" y="3387725"/>
          <p14:tracePt t="117225" x="6411913" y="3406775"/>
          <p14:tracePt t="117231" x="6411913" y="3433763"/>
          <p14:tracePt t="117239" x="6411913" y="3460750"/>
          <p14:tracePt t="117246" x="6421438" y="3487738"/>
          <p14:tracePt t="117254" x="6457950" y="3524250"/>
          <p14:tracePt t="117263" x="6477000" y="3552825"/>
          <p14:tracePt t="117269" x="6523038" y="3597275"/>
          <p14:tracePt t="117278" x="6604000" y="3643313"/>
          <p14:tracePt t="117284" x="6696075" y="3679825"/>
          <p14:tracePt t="117292" x="6759575" y="3698875"/>
          <p14:tracePt t="117299" x="6815138" y="3706813"/>
          <p14:tracePt t="117308" x="6896100" y="3716338"/>
          <p14:tracePt t="117314" x="6942138" y="3716338"/>
          <p14:tracePt t="117322" x="6997700" y="3716338"/>
          <p14:tracePt t="117330" x="7034213" y="3706813"/>
          <p14:tracePt t="117337" x="7097713" y="3679825"/>
          <p14:tracePt t="117346" x="7161213" y="3662363"/>
          <p14:tracePt t="117352" x="7226300" y="3633788"/>
          <p14:tracePt t="117361" x="7270750" y="3606800"/>
          <p14:tracePt t="117367" x="7307263" y="3597275"/>
          <p14:tracePt t="117377" x="7353300" y="3579813"/>
          <p14:tracePt t="117382" x="7372350" y="3560763"/>
          <p14:tracePt t="117390" x="7380288" y="3552825"/>
          <p14:tracePt t="117397" x="7389813" y="3552825"/>
          <p14:tracePt t="117413" x="7389813" y="3543300"/>
          <p14:tracePt t="117451" x="7399338" y="3543300"/>
          <p14:tracePt t="117465" x="7399338" y="3533775"/>
          <p14:tracePt t="117472" x="7408863" y="3524250"/>
          <p14:tracePt t="117480" x="7408863" y="3506788"/>
          <p14:tracePt t="117503" x="7408863" y="3487738"/>
          <p14:tracePt t="117512" x="7408863" y="3470275"/>
          <p14:tracePt t="117518" x="7380288" y="3433763"/>
          <p14:tracePt t="117527" x="7372350" y="3414713"/>
          <p14:tracePt t="117533" x="7353300" y="3360738"/>
          <p14:tracePt t="117541" x="7335838" y="3333750"/>
          <p14:tracePt t="117548" x="7299325" y="3297238"/>
          <p14:tracePt t="117556" x="7270750" y="3278188"/>
          <p14:tracePt t="117563" x="7234238" y="3241675"/>
          <p14:tracePt t="117571" x="7197725" y="3232150"/>
          <p14:tracePt t="117579" x="7134225" y="3195638"/>
          <p14:tracePt t="117586" x="7061200" y="3195638"/>
          <p14:tracePt t="117594" x="6997700" y="3168650"/>
          <p14:tracePt t="117601" x="6924675" y="3168650"/>
          <p14:tracePt t="117609" x="6842125" y="3187700"/>
          <p14:tracePt t="117617" x="6769100" y="3187700"/>
          <p14:tracePt t="117624" x="6696075" y="3187700"/>
          <p14:tracePt t="117631" x="6640513" y="3187700"/>
          <p14:tracePt t="117639" x="6623050" y="3187700"/>
          <p14:tracePt t="117646" x="6604000" y="3187700"/>
          <p14:tracePt t="117655" x="6596063" y="3187700"/>
          <p14:tracePt t="117663" x="6586538" y="3187700"/>
          <p14:tracePt t="117669" x="6567488" y="3187700"/>
          <p14:tracePt t="117684" x="6559550" y="3187700"/>
          <p14:tracePt t="118305" x="6503988" y="3195638"/>
          <p14:tracePt t="118312" x="6421438" y="3214688"/>
          <p14:tracePt t="118319" x="6384925" y="3214688"/>
          <p14:tracePt t="118329" x="6330950" y="3224213"/>
          <p14:tracePt t="118335" x="6284913" y="3224213"/>
          <p14:tracePt t="118343" x="6265863" y="3224213"/>
          <p14:tracePt t="118350" x="6238875" y="3224213"/>
          <p14:tracePt t="118360" x="6211888" y="3224213"/>
          <p14:tracePt t="118366" x="6175375" y="3224213"/>
          <p14:tracePt t="118374" x="6148388" y="3224213"/>
          <p14:tracePt t="118380" x="6129338" y="3224213"/>
          <p14:tracePt t="118389" x="6102350" y="3224213"/>
          <p14:tracePt t="118396" x="6075363" y="3214688"/>
          <p14:tracePt t="118404" x="6046788" y="3214688"/>
          <p14:tracePt t="118412" x="5983288" y="3205163"/>
          <p14:tracePt t="118418" x="5956300" y="3205163"/>
          <p14:tracePt t="118426" x="5919788" y="3187700"/>
          <p14:tracePt t="118433" x="5873750" y="3187700"/>
          <p14:tracePt t="118441" x="5837238" y="3178175"/>
          <p14:tracePt t="118448" x="5791200" y="3168650"/>
          <p14:tracePt t="118457" x="5764213" y="3168650"/>
          <p14:tracePt t="118465" x="5745163" y="3168650"/>
          <p14:tracePt t="118471" x="5700713" y="3159125"/>
          <p14:tracePt t="118480" x="5672138" y="3151188"/>
          <p14:tracePt t="118486" x="5627688" y="3151188"/>
          <p14:tracePt t="118497" x="5618163" y="3151188"/>
          <p14:tracePt t="118501" x="5581650" y="3141663"/>
          <p14:tracePt t="118509" x="5572125" y="3141663"/>
          <p14:tracePt t="118516" x="5562600" y="3141663"/>
          <p14:tracePt t="118524" x="5554663" y="3141663"/>
          <p14:tracePt t="118531" x="5545138" y="3141663"/>
          <p14:tracePt t="118540" x="5535613" y="3141663"/>
          <p14:tracePt t="118547" x="5526088" y="3141663"/>
          <p14:tracePt t="118554" x="5518150" y="3132138"/>
          <p14:tracePt t="118562" x="5499100" y="3132138"/>
          <p14:tracePt t="118580" x="5481638" y="3132138"/>
          <p14:tracePt t="118584" x="5462588" y="3132138"/>
          <p14:tracePt t="118593" x="5453063" y="3132138"/>
          <p14:tracePt t="118607" x="5435600" y="3122613"/>
          <p14:tracePt t="118614" x="5426075" y="3122613"/>
          <p14:tracePt t="118622" x="5416550" y="3122613"/>
          <p14:tracePt t="118637" x="5399088" y="3122613"/>
          <p14:tracePt t="118646" x="5389563" y="3122613"/>
          <p14:tracePt t="118652" x="5380038" y="3122613"/>
          <p14:tracePt t="118663" x="5353050" y="3114675"/>
          <p14:tracePt t="118667" x="5334000" y="3114675"/>
          <p14:tracePt t="118676" x="5307013" y="3114675"/>
          <p14:tracePt t="118682" x="5280025" y="3114675"/>
          <p14:tracePt t="118691" x="5260975" y="3114675"/>
          <p14:tracePt t="118697" x="5243513" y="3114675"/>
          <p14:tracePt t="118705" x="5224463" y="3105150"/>
          <p14:tracePt t="118713" x="5207000" y="3105150"/>
          <p14:tracePt t="118720" x="5187950" y="3105150"/>
          <p14:tracePt t="118729" x="5170488" y="3105150"/>
          <p14:tracePt t="118735" x="5160963" y="3105150"/>
          <p14:tracePt t="118746" x="5124450" y="3105150"/>
          <p14:tracePt t="118750" x="5106988" y="3095625"/>
          <p14:tracePt t="118759" x="5087938" y="3095625"/>
          <p14:tracePt t="118765" x="5070475" y="3095625"/>
          <p14:tracePt t="118781" x="5051425" y="3095625"/>
          <p14:tracePt t="118787" x="5041900" y="3086100"/>
          <p14:tracePt t="118796" x="5033963" y="3086100"/>
          <p14:tracePt t="118804" x="5024438" y="3086100"/>
          <p14:tracePt t="118826" x="5014913" y="3086100"/>
          <p14:tracePt t="118864" x="4997450" y="3086100"/>
          <p14:tracePt t="118879" x="4987925" y="3086100"/>
          <p14:tracePt t="118886" x="4978400" y="3086100"/>
          <p14:tracePt t="118895" x="4968875" y="3086100"/>
          <p14:tracePt t="120487" x="5024438" y="3086100"/>
          <p14:tracePt t="120494" x="5078413" y="3086100"/>
          <p14:tracePt t="120501" x="5133975" y="3086100"/>
          <p14:tracePt t="120511" x="5187950" y="3086100"/>
          <p14:tracePt t="120517" x="5233988" y="3086100"/>
          <p14:tracePt t="120525" x="5270500" y="3086100"/>
          <p14:tracePt t="120532" x="5326063" y="3086100"/>
          <p14:tracePt t="120541" x="5370513" y="3095625"/>
          <p14:tracePt t="120547" x="5426075" y="3095625"/>
          <p14:tracePt t="120556" x="5472113" y="3114675"/>
          <p14:tracePt t="120562" x="5526088" y="3114675"/>
          <p14:tracePt t="120571" x="5572125" y="3114675"/>
          <p14:tracePt t="120578" x="5599113" y="3114675"/>
          <p14:tracePt t="120586" x="5627688" y="3114675"/>
          <p14:tracePt t="120595" x="5654675" y="3114675"/>
          <p14:tracePt t="120601" x="5672138" y="3122613"/>
          <p14:tracePt t="120612" x="5718175" y="3122613"/>
          <p14:tracePt t="120616" x="5745163" y="3122613"/>
          <p14:tracePt t="120625" x="5764213" y="3122613"/>
          <p14:tracePt t="120631" x="5781675" y="3122613"/>
          <p14:tracePt t="120639" x="5791200" y="3122613"/>
          <p14:tracePt t="120646" x="5800725" y="3122613"/>
          <p14:tracePt t="120654" x="5818188" y="3122613"/>
          <p14:tracePt t="120662" x="5837238" y="3122613"/>
          <p14:tracePt t="120670" x="5864225" y="3122613"/>
          <p14:tracePt t="120677" x="5883275" y="3122613"/>
          <p14:tracePt t="120685" x="5919788" y="3122613"/>
          <p14:tracePt t="120696" x="5946775" y="3122613"/>
          <p14:tracePt t="120699" x="5973763" y="3122613"/>
          <p14:tracePt t="120709" x="5992813" y="3122613"/>
          <p14:tracePt t="120714" x="6038850" y="3105150"/>
          <p14:tracePt t="120723" x="6065838" y="3105150"/>
          <p14:tracePt t="120730" x="6083300" y="3095625"/>
          <p14:tracePt t="120738" x="6102350" y="3095625"/>
          <p14:tracePt t="120745" x="6129338" y="3086100"/>
          <p14:tracePt t="120753" x="6148388" y="3086100"/>
          <p14:tracePt t="120761" x="6165850" y="3086100"/>
          <p14:tracePt t="120768" x="6184900" y="3078163"/>
          <p14:tracePt t="120779" x="6192838" y="3078163"/>
          <p14:tracePt t="120783" x="6211888" y="3068638"/>
          <p14:tracePt t="120792" x="6229350" y="3068638"/>
          <p14:tracePt t="120798" x="6248400" y="3059113"/>
          <p14:tracePt t="120807" x="6257925" y="3059113"/>
          <p14:tracePt t="120813" x="6257925" y="3041650"/>
          <p14:tracePt t="120822" x="6265863" y="3041650"/>
          <p14:tracePt t="120828" x="6275388" y="3041650"/>
          <p14:tracePt t="120836" x="6284913" y="3041650"/>
          <p14:tracePt t="120859" x="6294438" y="3041650"/>
          <p14:tracePt t="121369" x="6302375" y="3049588"/>
          <p14:tracePt t="121376" x="6302375" y="3059113"/>
          <p14:tracePt t="121392" x="6302375" y="3068638"/>
          <p14:tracePt t="121399" x="6302375" y="3078163"/>
          <p14:tracePt t="121408" x="6311900" y="3078163"/>
          <p14:tracePt t="121414" x="6311900" y="3086100"/>
          <p14:tracePt t="121438" x="6311900" y="3095625"/>
          <p14:tracePt t="121453" x="6321425" y="3105150"/>
          <p14:tracePt t="121460" x="6321425" y="3114675"/>
          <p14:tracePt t="121468" x="6321425" y="3132138"/>
          <p14:tracePt t="121477" x="6330950" y="3141663"/>
          <p14:tracePt t="121483" x="6338888" y="3159125"/>
          <p14:tracePt t="121498" x="6338888" y="3168650"/>
          <p14:tracePt t="121507" x="6348413" y="3178175"/>
          <p14:tracePt t="121513" x="6348413" y="3187700"/>
          <p14:tracePt t="121528" x="6348413" y="3195638"/>
          <p14:tracePt t="121537" x="6348413" y="3205163"/>
          <p14:tracePt t="121544" x="6357938" y="3214688"/>
          <p14:tracePt t="121561" x="6357938" y="3224213"/>
          <p14:tracePt t="121566" x="6357938" y="3232150"/>
          <p14:tracePt t="121575" x="6367463" y="3241675"/>
          <p14:tracePt t="121581" x="6367463" y="3251200"/>
          <p14:tracePt t="121597" x="6367463" y="3268663"/>
          <p14:tracePt t="121636" x="6375400" y="3268663"/>
          <p14:tracePt t="121643" x="6375400" y="3278188"/>
          <p14:tracePt t="121650" x="6375400" y="3287713"/>
          <p14:tracePt t="121665" x="6384925" y="3297238"/>
          <p14:tracePt t="121680" x="6384925" y="3305175"/>
          <p14:tracePt t="121696" x="6384925" y="3314700"/>
          <p14:tracePt t="122587" x="6384925" y="3305175"/>
          <p14:tracePt t="122593" x="6367463" y="3287713"/>
          <p14:tracePt t="122601" x="6357938" y="3278188"/>
          <p14:tracePt t="122610" x="6357938" y="3268663"/>
          <p14:tracePt t="122617" x="6348413" y="3260725"/>
          <p14:tracePt t="122627" x="6348413" y="3251200"/>
          <p14:tracePt t="122631" x="6338888" y="3241675"/>
          <p14:tracePt t="122639" x="6338888" y="3232150"/>
          <p14:tracePt t="122647" x="6330950" y="3224213"/>
          <p14:tracePt t="122655" x="6330950" y="3214688"/>
          <p14:tracePt t="122662" x="6330950" y="3205163"/>
          <p14:tracePt t="122678" x="6321425" y="3205163"/>
          <p14:tracePt t="122685" x="6321425" y="3195638"/>
          <p14:tracePt t="122694" x="6321425" y="3187700"/>
          <p14:tracePt t="122700" x="6321425" y="3178175"/>
          <p14:tracePt t="122710" x="6321425" y="3159125"/>
          <p14:tracePt t="122715" x="6311900" y="3151188"/>
          <p14:tracePt t="122723" x="6311900" y="3141663"/>
          <p14:tracePt t="122754" x="6302375" y="3132138"/>
          <p14:tracePt t="122761" x="6302375" y="3122613"/>
          <p14:tracePt t="122769" x="6302375" y="3114675"/>
          <p14:tracePt t="122776" x="6302375" y="3105150"/>
          <p14:tracePt t="122784" x="6294438" y="3086100"/>
          <p14:tracePt t="122793" x="6294438" y="3078163"/>
          <p14:tracePt t="122807" x="6294438" y="3068638"/>
          <p14:tracePt t="122814" x="6284913" y="3068638"/>
          <p14:tracePt t="122823" x="6284913" y="3041650"/>
          <p14:tracePt t="122829" x="6284913" y="3032125"/>
          <p14:tracePt t="122838" x="6275388" y="3022600"/>
          <p14:tracePt t="122868" x="6275388" y="3013075"/>
          <p14:tracePt t="122906" x="6275388" y="3005138"/>
          <p14:tracePt t="122921" x="6265863" y="3005138"/>
          <p14:tracePt t="122953" x="6265863" y="2995613"/>
          <p14:tracePt t="123271" x="6265863" y="3005138"/>
          <p14:tracePt t="123278" x="6275388" y="3022600"/>
          <p14:tracePt t="123286" x="6284913" y="3049588"/>
          <p14:tracePt t="123294" x="6294438" y="3068638"/>
          <p14:tracePt t="123301" x="6302375" y="3086100"/>
          <p14:tracePt t="123309" x="6330950" y="3105150"/>
          <p14:tracePt t="123317" x="6330950" y="3114675"/>
          <p14:tracePt t="123332" x="6330950" y="3122613"/>
          <p14:tracePt t="123339" x="6330950" y="3132138"/>
          <p14:tracePt t="123354" x="6330950" y="3141663"/>
          <p14:tracePt t="123362" x="6330950" y="3151188"/>
          <p14:tracePt t="123371" x="6338888" y="3151188"/>
          <p14:tracePt t="123400" x="6338888" y="3168650"/>
          <p14:tracePt t="123416" x="6338888" y="3178175"/>
          <p14:tracePt t="123423" x="6348413" y="3195638"/>
          <p14:tracePt t="123430" x="6348413" y="3205163"/>
          <p14:tracePt t="123440" x="6348413" y="3224213"/>
          <p14:tracePt t="123445" x="6348413" y="3232150"/>
          <p14:tracePt t="123454" x="6357938" y="3241675"/>
          <p14:tracePt t="123461" x="6357938" y="3251200"/>
          <p14:tracePt t="123469" x="6357938" y="3260725"/>
          <p14:tracePt t="123484" x="6357938" y="3268663"/>
          <p14:tracePt t="123493" x="6367463" y="3287713"/>
          <p14:tracePt t="123498" x="6375400" y="3297238"/>
          <p14:tracePt t="123514" x="6384925" y="3314700"/>
          <p14:tracePt t="123590" x="6384925" y="3324225"/>
          <p14:tracePt t="123606" x="6394450" y="3324225"/>
          <p14:tracePt t="123612" x="6394450" y="3333750"/>
          <p14:tracePt t="123621" x="6403975" y="3333750"/>
          <p14:tracePt t="123629" x="6403975" y="3341688"/>
          <p14:tracePt t="123644" x="6411913" y="3351213"/>
          <p14:tracePt t="123659" x="6421438" y="3360738"/>
          <p14:tracePt t="123676" x="6430963" y="3360738"/>
          <p14:tracePt t="123690" x="6440488" y="3360738"/>
          <p14:tracePt t="123696" x="6440488" y="3370263"/>
          <p14:tracePt t="123720" x="6448425" y="3370263"/>
          <p14:tracePt t="125216" x="6457950" y="3370263"/>
          <p14:tracePt t="125353" x="6457950" y="3360738"/>
          <p14:tracePt t="125368" x="6457950" y="3351213"/>
          <p14:tracePt t="125375" x="6457950" y="3333750"/>
          <p14:tracePt t="125382" x="6457950" y="3314700"/>
          <p14:tracePt t="125391" x="6448425" y="3305175"/>
          <p14:tracePt t="125408" x="6448425" y="3297238"/>
          <p14:tracePt t="125422" x="6440488" y="3287713"/>
          <p14:tracePt t="125428" x="6440488" y="3268663"/>
          <p14:tracePt t="125436" x="6430963" y="3260725"/>
          <p14:tracePt t="125442" x="6421438" y="3251200"/>
          <p14:tracePt t="125451" x="6421438" y="3232150"/>
          <p14:tracePt t="125458" x="6411913" y="3205163"/>
          <p14:tracePt t="125466" x="6384925" y="3178175"/>
          <p14:tracePt t="125476" x="6357938" y="3132138"/>
          <p14:tracePt t="125480" x="6338888" y="3086100"/>
          <p14:tracePt t="125489" x="6302375" y="3041650"/>
          <p14:tracePt t="125495" x="6265863" y="2986088"/>
          <p14:tracePt t="125505" x="6229350" y="2940050"/>
          <p14:tracePt t="125511" x="6192838" y="2894013"/>
          <p14:tracePt t="125519" x="6175375" y="2867025"/>
          <p14:tracePt t="125525" x="6148388" y="2820988"/>
          <p14:tracePt t="125534" x="6129338" y="2784475"/>
          <p14:tracePt t="125541" x="6111875" y="2767013"/>
          <p14:tracePt t="125548" x="6102350" y="2757488"/>
          <p14:tracePt t="125558" x="6075363" y="2740025"/>
          <p14:tracePt t="125564" x="6065838" y="2720975"/>
          <p14:tracePt t="125572" x="6046788" y="2711450"/>
          <p14:tracePt t="125578" x="6038850" y="2693988"/>
          <p14:tracePt t="125586" x="6029325" y="2684463"/>
          <p14:tracePt t="125593" x="6019800" y="2684463"/>
          <p14:tracePt t="125851" x="6010275" y="2684463"/>
          <p14:tracePt t="125873" x="6002338" y="2684463"/>
          <p14:tracePt t="125903" x="5992813" y="2684463"/>
          <p14:tracePt t="125957" x="5983288" y="2684463"/>
          <p14:tracePt t="125963" x="5983288" y="2674938"/>
          <p14:tracePt t="126077" x="5973763" y="2674938"/>
          <p14:tracePt t="126122" x="5965825" y="2674938"/>
          <p14:tracePt t="126137" x="5956300" y="2674938"/>
          <p14:tracePt t="126144" x="5946775" y="2674938"/>
          <p14:tracePt t="126159" x="5937250" y="2674938"/>
          <p14:tracePt t="126176" x="5929313" y="2684463"/>
          <p14:tracePt t="126182" x="5919788" y="2684463"/>
          <p14:tracePt t="126191" x="5910263" y="2684463"/>
          <p14:tracePt t="126198" x="5910263" y="2693988"/>
          <p14:tracePt t="126206" x="5900738" y="2693988"/>
          <p14:tracePt t="126212" x="5891213" y="2703513"/>
          <p14:tracePt t="126221" x="5883275" y="2711450"/>
          <p14:tracePt t="126227" x="5864225" y="2730500"/>
          <p14:tracePt t="126236" x="5827713" y="2747963"/>
          <p14:tracePt t="126243" x="5810250" y="2767013"/>
          <p14:tracePt t="126250" x="5781675" y="2794000"/>
          <p14:tracePt t="126258" x="5773738" y="2813050"/>
          <p14:tracePt t="126266" x="5745163" y="2830513"/>
          <p14:tracePt t="126275" x="5737225" y="2840038"/>
          <p14:tracePt t="126280" x="5718175" y="2867025"/>
          <p14:tracePt t="126290" x="5708650" y="2876550"/>
          <p14:tracePt t="126295" x="5700713" y="2876550"/>
          <p14:tracePt t="126305" x="5700713" y="2886075"/>
          <p14:tracePt t="126311" x="5691188" y="2894013"/>
          <p14:tracePt t="126326" x="5691188" y="2903538"/>
          <p14:tracePt t="126334" x="5681663" y="2903538"/>
          <p14:tracePt t="126975" x="5654675" y="2913063"/>
          <p14:tracePt t="126982" x="5627688" y="2930525"/>
          <p14:tracePt t="126990" x="5599113" y="2930525"/>
          <p14:tracePt t="126998" x="5562600" y="2940050"/>
          <p14:tracePt t="127013" x="5535613" y="2959100"/>
          <p14:tracePt t="127021" x="5518150" y="2959100"/>
          <p14:tracePt t="127028" x="5508625" y="2959100"/>
          <p14:tracePt t="127036" x="5499100" y="2959100"/>
          <p14:tracePt t="127043" x="5489575" y="2968625"/>
          <p14:tracePt t="127052" x="5472113" y="2968625"/>
          <p14:tracePt t="127067" x="5462588" y="2976563"/>
          <p14:tracePt t="127074" x="5445125" y="2976563"/>
          <p14:tracePt t="127082" x="5435600" y="2986088"/>
          <p14:tracePt t="127092" x="5416550" y="2995613"/>
          <p14:tracePt t="127096" x="5389563" y="3005138"/>
          <p14:tracePt t="127105" x="5370513" y="3013075"/>
          <p14:tracePt t="127111" x="5362575" y="3022600"/>
          <p14:tracePt t="127121" x="5343525" y="3032125"/>
          <p14:tracePt t="127127" x="5334000" y="3041650"/>
          <p14:tracePt t="127135" x="5326063" y="3041650"/>
          <p14:tracePt t="127142" x="5307013" y="3059113"/>
          <p14:tracePt t="127150" x="5289550" y="3086100"/>
          <p14:tracePt t="127158" x="5270500" y="3122613"/>
          <p14:tracePt t="127165" x="5260975" y="3132138"/>
          <p14:tracePt t="127175" x="5243513" y="3151188"/>
          <p14:tracePt t="127180" x="5224463" y="3168650"/>
          <p14:tracePt t="127188" x="5197475" y="3178175"/>
          <p14:tracePt t="127195" x="5180013" y="3195638"/>
          <p14:tracePt t="127205" x="5170488" y="3195638"/>
          <p14:tracePt t="127210" x="5160963" y="3205163"/>
          <p14:tracePt t="127264" x="5151438" y="3205163"/>
          <p14:tracePt t="127302" x="5143500" y="3205163"/>
          <p14:tracePt t="127309" x="5143500" y="3214688"/>
          <p14:tracePt t="127507" x="5207000" y="3195638"/>
          <p14:tracePt t="127514" x="5270500" y="3178175"/>
          <p14:tracePt t="127522" x="5326063" y="3168650"/>
          <p14:tracePt t="127531" x="5370513" y="3159125"/>
          <p14:tracePt t="127541" x="5435600" y="3151188"/>
          <p14:tracePt t="127545" x="5472113" y="3132138"/>
          <p14:tracePt t="127553" x="5535613" y="3122613"/>
          <p14:tracePt t="127560" x="5591175" y="3122613"/>
          <p14:tracePt t="127569" x="5664200" y="3122613"/>
          <p14:tracePt t="127577" x="5718175" y="3122613"/>
          <p14:tracePt t="127583" x="5781675" y="3114675"/>
          <p14:tracePt t="127591" x="5873750" y="3114675"/>
          <p14:tracePt t="127599" x="5929313" y="3095625"/>
          <p14:tracePt t="127607" x="5992813" y="3095625"/>
          <p14:tracePt t="127614" x="6019800" y="3095625"/>
          <p14:tracePt t="127624" x="6075363" y="3086100"/>
          <p14:tracePt t="127628" x="6092825" y="3086100"/>
          <p14:tracePt t="127637" x="6111875" y="3086100"/>
          <p14:tracePt t="127644" x="6138863" y="3086100"/>
          <p14:tracePt t="127652" x="6156325" y="3086100"/>
          <p14:tracePt t="127659" x="6175375" y="3086100"/>
          <p14:tracePt t="127668" x="6184900" y="3086100"/>
          <p14:tracePt t="127675" x="6192838" y="3086100"/>
          <p14:tracePt t="127682" x="6202363" y="3086100"/>
          <p14:tracePt t="127690" x="6221413" y="3086100"/>
          <p14:tracePt t="127698" x="6238875" y="3086100"/>
          <p14:tracePt t="127708" x="6248400" y="3086100"/>
          <p14:tracePt t="127712" x="6257925" y="3086100"/>
          <p14:tracePt t="127835" x="6202363" y="3114675"/>
          <p14:tracePt t="127841" x="6075363" y="3168650"/>
          <p14:tracePt t="127849" x="5883275" y="3214688"/>
          <p14:tracePt t="127858" x="5681663" y="3314700"/>
          <p14:tracePt t="127864" x="5535613" y="3378200"/>
          <p14:tracePt t="127874" x="5389563" y="3424238"/>
          <p14:tracePt t="127879" x="5233988" y="3479800"/>
          <p14:tracePt t="127888" x="5114925" y="3543300"/>
          <p14:tracePt t="127894" x="4987925" y="3579813"/>
          <p14:tracePt t="127904" x="4887913" y="3625850"/>
          <p14:tracePt t="127910" x="4805363" y="3652838"/>
          <p14:tracePt t="127918" x="4759325" y="3689350"/>
          <p14:tracePt t="127924" x="4713288" y="3706813"/>
          <p14:tracePt t="127933" x="4695825" y="3725863"/>
          <p14:tracePt t="127940" x="4676775" y="3735388"/>
          <p14:tracePt t="127948" x="4667250" y="3743325"/>
          <p14:tracePt t="127957" x="4649788" y="3752850"/>
          <p14:tracePt t="127962" x="4630738" y="3752850"/>
          <p14:tracePt t="127972" x="4630738" y="3762375"/>
          <p14:tracePt t="128076" x="4622800" y="3762375"/>
          <p14:tracePt t="128091" x="4613275" y="3752850"/>
          <p14:tracePt t="128098" x="4603750" y="3743325"/>
          <p14:tracePt t="128108" x="4594225" y="3743325"/>
          <p14:tracePt t="128113" x="4576763" y="3716338"/>
          <p14:tracePt t="128124" x="4567238" y="3698875"/>
          <p14:tracePt t="128128" x="4567238" y="3689350"/>
          <p14:tracePt t="128137" x="4557713" y="3670300"/>
          <p14:tracePt t="128143" x="4549775" y="3662363"/>
          <p14:tracePt t="128151" x="4549775" y="3652838"/>
          <p14:tracePt t="128158" x="4540250" y="3633788"/>
          <p14:tracePt t="128167" x="4540250" y="3616325"/>
          <p14:tracePt t="128174" x="4530725" y="3589338"/>
          <p14:tracePt t="128181" x="4530725" y="3570288"/>
          <p14:tracePt t="128190" x="4530725" y="3552825"/>
          <p14:tracePt t="128196" x="4530725" y="3533775"/>
          <p14:tracePt t="128215" x="4530725" y="3516313"/>
          <p14:tracePt t="128220" x="4530725" y="3497263"/>
          <p14:tracePt t="128226" x="4530725" y="3479800"/>
          <p14:tracePt t="128235" x="4530725" y="3470275"/>
          <p14:tracePt t="128241" x="4530725" y="3460750"/>
          <p14:tracePt t="128250" x="4530725" y="3451225"/>
          <p14:tracePt t="128257" x="4540250" y="3443288"/>
          <p14:tracePt t="128265" x="4540250" y="3424238"/>
          <p14:tracePt t="128273" x="4540250" y="3414713"/>
          <p14:tracePt t="128280" x="4540250" y="3406775"/>
          <p14:tracePt t="128287" x="4549775" y="3387725"/>
          <p14:tracePt t="128294" x="4549775" y="3378200"/>
          <p14:tracePt t="128302" x="4549775" y="3370263"/>
          <p14:tracePt t="128310" x="4557713" y="3360738"/>
          <p14:tracePt t="128318" x="4557713" y="3351213"/>
          <p14:tracePt t="128438" x="4557713" y="3341688"/>
          <p14:tracePt t="128468" x="4567238" y="3341688"/>
          <p14:tracePt t="128475" x="4576763" y="3333750"/>
          <p14:tracePt t="128483" x="4594225" y="3324225"/>
          <p14:tracePt t="128495" x="4622800" y="3314700"/>
          <p14:tracePt t="128498" x="4667250" y="3287713"/>
          <p14:tracePt t="128507" x="4695825" y="3268663"/>
          <p14:tracePt t="128513" x="4740275" y="3260725"/>
          <p14:tracePt t="128521" x="4768850" y="3260725"/>
          <p14:tracePt t="128528" x="4795838" y="3251200"/>
          <p14:tracePt t="128536" x="4813300" y="3251200"/>
          <p14:tracePt t="128543" x="4841875" y="3251200"/>
          <p14:tracePt t="128551" x="4859338" y="3251200"/>
          <p14:tracePt t="128558" x="4887913" y="3251200"/>
          <p14:tracePt t="128568" x="4905375" y="3251200"/>
          <p14:tracePt t="128574" x="4941888" y="3251200"/>
          <p14:tracePt t="128581" x="4968875" y="3251200"/>
          <p14:tracePt t="128589" x="4987925" y="3251200"/>
          <p14:tracePt t="128597" x="5014913" y="3251200"/>
          <p14:tracePt t="128607" x="5041900" y="3251200"/>
          <p14:tracePt t="128611" x="5070475" y="3251200"/>
          <p14:tracePt t="128620" x="5106988" y="3251200"/>
          <p14:tracePt t="128626" x="5143500" y="3260725"/>
          <p14:tracePt t="128635" x="5207000" y="3287713"/>
          <p14:tracePt t="128641" x="5233988" y="3297238"/>
          <p14:tracePt t="128650" x="5260975" y="3297238"/>
          <p14:tracePt t="128657" x="5280025" y="3305175"/>
          <p14:tracePt t="128664" x="5316538" y="3314700"/>
          <p14:tracePt t="128675" x="5326063" y="3314700"/>
          <p14:tracePt t="128688" x="5334000" y="3314700"/>
          <p14:tracePt t="128703" x="5343525" y="3314700"/>
          <p14:tracePt t="128709" x="5343525" y="3324225"/>
          <p14:tracePt t="128725" x="5362575" y="3324225"/>
          <p14:tracePt t="128740" x="5370513" y="3324225"/>
          <p14:tracePt t="129087" x="5380038" y="3314700"/>
          <p14:tracePt t="129094" x="5408613" y="3297238"/>
          <p14:tracePt t="129102" x="5445125" y="3278188"/>
          <p14:tracePt t="129110" x="5481638" y="3241675"/>
          <p14:tracePt t="129117" x="5554663" y="3168650"/>
          <p14:tracePt t="129128" x="5618163" y="3086100"/>
          <p14:tracePt t="129131" x="5672138" y="3022600"/>
          <p14:tracePt t="129139" x="5737225" y="2968625"/>
          <p14:tracePt t="129147" x="5810250" y="2922588"/>
          <p14:tracePt t="129156" x="5873750" y="2876550"/>
          <p14:tracePt t="129161" x="5900738" y="2849563"/>
          <p14:tracePt t="129171" x="5946775" y="2820988"/>
          <p14:tracePt t="129176" x="5965825" y="2813050"/>
          <p14:tracePt t="129186" x="5973763" y="2813050"/>
          <p14:tracePt t="129192" x="5983288" y="2813050"/>
          <p14:tracePt t="129201" x="5992813" y="2803525"/>
          <p14:tracePt t="129217" x="6002338" y="2803525"/>
          <p14:tracePt t="129224" x="6002338" y="2794000"/>
          <p14:tracePt t="129241" x="6010275" y="2794000"/>
          <p14:tracePt t="129245" x="6019800" y="2794000"/>
          <p14:tracePt t="129252" x="6029325" y="2794000"/>
          <p14:tracePt t="129267" x="6038850" y="2784475"/>
          <p14:tracePt t="129284" x="6046788" y="2784475"/>
          <p14:tracePt t="129298" x="6056313" y="2784475"/>
          <p14:tracePt t="129320" x="6065838" y="2784475"/>
          <p14:tracePt t="129327" x="6075363" y="2784475"/>
          <p14:tracePt t="129343" x="6083300" y="2784475"/>
          <p14:tracePt t="129351" x="6092825" y="2784475"/>
          <p14:tracePt t="129358" x="6092825" y="2794000"/>
          <p14:tracePt t="129367" x="6102350" y="2794000"/>
          <p14:tracePt t="129381" x="6102350" y="2803525"/>
          <p14:tracePt t="129396" x="6111875" y="2803525"/>
          <p14:tracePt t="129411" x="6111875" y="2813050"/>
          <p14:tracePt t="129419" x="6119813" y="2813050"/>
          <p14:tracePt t="129434" x="6119813" y="2820988"/>
          <p14:tracePt t="129450" x="6129338" y="2820988"/>
          <p14:tracePt t="129456" x="6129338" y="2830513"/>
          <p14:tracePt t="129464" x="6138863" y="2857500"/>
          <p14:tracePt t="129472" x="6148388" y="2876550"/>
          <p14:tracePt t="129479" x="6156325" y="2894013"/>
          <p14:tracePt t="129490" x="6165850" y="2913063"/>
          <p14:tracePt t="129493" x="6175375" y="2930525"/>
          <p14:tracePt t="129503" x="6202363" y="2976563"/>
          <p14:tracePt t="129508" x="6221413" y="3022600"/>
          <p14:tracePt t="129518" x="6248400" y="3086100"/>
          <p14:tracePt t="129524" x="6257925" y="3114675"/>
          <p14:tracePt t="129531" x="6265863" y="3151188"/>
          <p14:tracePt t="129540" x="6275388" y="3195638"/>
          <p14:tracePt t="129547" x="6284913" y="3241675"/>
          <p14:tracePt t="129556" x="6284913" y="3260725"/>
          <p14:tracePt t="129561" x="6294438" y="3268663"/>
          <p14:tracePt t="129570" x="6294438" y="3278188"/>
          <p14:tracePt t="129576" x="6294438" y="3287713"/>
          <p14:tracePt t="129584" x="6294438" y="3297238"/>
          <p14:tracePt t="129592" x="6294438" y="3324225"/>
          <p14:tracePt t="129600" x="6302375" y="3341688"/>
          <p14:tracePt t="129607" x="6302375" y="3360738"/>
          <p14:tracePt t="129615" x="6302375" y="3370263"/>
          <p14:tracePt t="129622" x="6311900" y="3397250"/>
          <p14:tracePt t="129640" x="6311900" y="3406775"/>
          <p14:tracePt t="129659" x="6321425" y="3414713"/>
          <p14:tracePt t="130326" x="6284913" y="3414713"/>
          <p14:tracePt t="130333" x="6248400" y="3414713"/>
          <p14:tracePt t="130341" x="6202363" y="3414713"/>
          <p14:tracePt t="130350" x="6119813" y="3424238"/>
          <p14:tracePt t="130357" x="6046788" y="3424238"/>
          <p14:tracePt t="130364" x="5983288" y="3433763"/>
          <p14:tracePt t="130372" x="5910263" y="3443288"/>
          <p14:tracePt t="130379" x="5846763" y="3460750"/>
          <p14:tracePt t="130390" x="5773738" y="3460750"/>
          <p14:tracePt t="130394" x="5718175" y="3460750"/>
          <p14:tracePt t="130403" x="5672138" y="3470275"/>
          <p14:tracePt t="130409" x="5645150" y="3470275"/>
          <p14:tracePt t="130418" x="5627688" y="3479800"/>
          <p14:tracePt t="130425" x="5608638" y="3479800"/>
          <p14:tracePt t="130433" x="5599113" y="3487738"/>
          <p14:tracePt t="130440" x="5562600" y="3506788"/>
          <p14:tracePt t="130448" x="5518150" y="3516313"/>
          <p14:tracePt t="130455" x="5489575" y="3524250"/>
          <p14:tracePt t="130463" x="5462588" y="3533775"/>
          <p14:tracePt t="130472" x="5445125" y="3533775"/>
          <p14:tracePt t="130477" x="5426075" y="3543300"/>
          <p14:tracePt t="130489" x="5408613" y="3543300"/>
          <p14:tracePt t="130493" x="5389563" y="3552825"/>
          <p14:tracePt t="130501" x="5380038" y="3552825"/>
          <p14:tracePt t="130517" x="5370513" y="3552825"/>
          <p14:tracePt t="130525" x="5353050" y="3552825"/>
          <p14:tracePt t="130539" x="5343525" y="3552825"/>
          <p14:tracePt t="130547" x="5343525" y="3560763"/>
          <p14:tracePt t="130576" x="5334000" y="3560763"/>
          <p14:tracePt t="130615" x="5326063" y="3560763"/>
          <p14:tracePt t="130630" x="5316538" y="3560763"/>
          <p14:tracePt t="130646" x="5307013" y="3560763"/>
          <p14:tracePt t="130653" x="5289550" y="3560763"/>
          <p14:tracePt t="130668" x="5270500" y="3552825"/>
          <p14:tracePt t="130675" x="5260975" y="3552825"/>
          <p14:tracePt t="130683" x="5243513" y="3543300"/>
          <p14:tracePt t="130690" x="5224463" y="3533775"/>
          <p14:tracePt t="130698" x="5197475" y="3516313"/>
          <p14:tracePt t="130706" x="5187950" y="3497263"/>
          <p14:tracePt t="130713" x="5160963" y="3487738"/>
          <p14:tracePt t="130722" x="5160963" y="3479800"/>
          <p14:tracePt t="130728" x="5151438" y="3479800"/>
          <p14:tracePt t="130739" x="5151438" y="3470275"/>
          <p14:tracePt t="130744" x="5143500" y="3460750"/>
          <p14:tracePt t="130751" x="5133975" y="3460750"/>
          <p14:tracePt t="130759" x="5133975" y="3451225"/>
          <p14:tracePt t="130782" x="5124450" y="3451225"/>
          <p14:tracePt t="131210" x="5124450" y="3443288"/>
          <p14:tracePt t="131216" x="5114925" y="3433763"/>
          <p14:tracePt t="135604" x="5106988" y="3433763"/>
          <p14:tracePt t="135633" x="5106988" y="3424238"/>
          <p14:tracePt t="135641" x="5097463" y="3424238"/>
          <p14:tracePt t="135648" x="5078413" y="3414713"/>
          <p14:tracePt t="135656" x="5051425" y="3406775"/>
          <p14:tracePt t="135665" x="5033963" y="3397250"/>
          <p14:tracePt t="135671" x="5014913" y="3387725"/>
          <p14:tracePt t="135680" x="4978400" y="3387725"/>
          <p14:tracePt t="135686" x="4951413" y="3378200"/>
          <p14:tracePt t="135695" x="4932363" y="3378200"/>
          <p14:tracePt t="135702" x="4914900" y="3378200"/>
          <p14:tracePt t="135709" x="4905375" y="3378200"/>
          <p14:tracePt t="135718" x="4887913" y="3370263"/>
          <p14:tracePt t="135732" x="4878388" y="3370263"/>
          <p14:tracePt t="135739" x="4868863" y="3360738"/>
          <p14:tracePt t="135746" x="4841875" y="3360738"/>
          <p14:tracePt t="135754" x="4822825" y="3360738"/>
          <p14:tracePt t="135763" x="4776788" y="3351213"/>
          <p14:tracePt t="135769" x="4749800" y="3341688"/>
          <p14:tracePt t="135777" x="4713288" y="3341688"/>
          <p14:tracePt t="135784" x="4667250" y="3333750"/>
          <p14:tracePt t="135793" x="4640263" y="3333750"/>
          <p14:tracePt t="135800" x="4586288" y="3333750"/>
          <p14:tracePt t="135807" x="4530725" y="3333750"/>
          <p14:tracePt t="135816" x="4476750" y="3333750"/>
          <p14:tracePt t="135822" x="4440238" y="3333750"/>
          <p14:tracePt t="135830" x="4403725" y="3333750"/>
          <p14:tracePt t="135837" x="4384675" y="3333750"/>
          <p14:tracePt t="135845" x="4367213" y="3324225"/>
          <p14:tracePt t="135852" x="4348163" y="3324225"/>
          <p14:tracePt t="135861" x="4338638" y="3324225"/>
          <p14:tracePt t="135868" x="4330700" y="3324225"/>
          <p14:tracePt t="135876" x="4302125" y="3324225"/>
          <p14:tracePt t="135886" x="4284663" y="3324225"/>
          <p14:tracePt t="135890" x="4275138" y="3324225"/>
          <p14:tracePt t="135899" x="4256088" y="3324225"/>
          <p14:tracePt t="135905" x="4238625" y="3324225"/>
          <p14:tracePt t="135913" x="4219575" y="3324225"/>
          <p14:tracePt t="135920" x="4202113" y="3324225"/>
          <p14:tracePt t="135928" x="4175125" y="3324225"/>
          <p14:tracePt t="135935" x="4138613" y="3324225"/>
          <p14:tracePt t="135943" x="4110038" y="3333750"/>
          <p14:tracePt t="135951" x="4056063" y="3333750"/>
          <p14:tracePt t="135959" x="4019550" y="3333750"/>
          <p14:tracePt t="135968" x="3956050" y="3333750"/>
          <p14:tracePt t="135973" x="3846513" y="3333750"/>
          <p14:tracePt t="135982" x="3754438" y="3333750"/>
          <p14:tracePt t="135988" x="3681413" y="3314700"/>
          <p14:tracePt t="135997" x="3589338" y="3314700"/>
          <p14:tracePt t="136003" x="3535363" y="3314700"/>
          <p14:tracePt t="136010" x="3471863" y="3305175"/>
          <p14:tracePt t="136019" x="3416300" y="3305175"/>
          <p14:tracePt t="136027" x="3362325" y="3305175"/>
          <p14:tracePt t="136034" x="3306763" y="3305175"/>
          <p14:tracePt t="136041" x="3224213" y="3305175"/>
          <p14:tracePt t="136051" x="3133725" y="3305175"/>
          <p14:tracePt t="136056" x="3041650" y="3305175"/>
          <p14:tracePt t="136065" x="2914650" y="3287713"/>
          <p14:tracePt t="136071" x="2822575" y="3287713"/>
          <p14:tracePt t="136080" x="2749550" y="3287713"/>
          <p14:tracePt t="136086" x="2686050" y="3278188"/>
          <p14:tracePt t="136094" x="2630488" y="3278188"/>
          <p14:tracePt t="136101" x="2584450" y="3268663"/>
          <p14:tracePt t="136109" x="2557463" y="3268663"/>
          <p14:tracePt t="136118" x="2530475" y="3251200"/>
          <p14:tracePt t="136124" x="2484438" y="3251200"/>
          <p14:tracePt t="136135" x="2457450" y="3251200"/>
          <p14:tracePt t="136139" x="2420938" y="3251200"/>
          <p14:tracePt t="136147" x="2384425" y="3260725"/>
          <p14:tracePt t="136154" x="2320925" y="3260725"/>
          <p14:tracePt t="136163" x="2274888" y="3260725"/>
          <p14:tracePt t="136169" x="2219325" y="3268663"/>
          <p14:tracePt t="136177" x="2165350" y="3268663"/>
          <p14:tracePt t="136184" x="2092325" y="3268663"/>
          <p14:tracePt t="136192" x="2036763" y="3268663"/>
          <p14:tracePt t="136202" x="2000250" y="3268663"/>
          <p14:tracePt t="136207" x="1973263" y="3268663"/>
          <p14:tracePt t="136224" x="1900238" y="3268663"/>
          <p14:tracePt t="136231" x="1881188" y="3278188"/>
          <p14:tracePt t="136237" x="1844675" y="3278188"/>
          <p14:tracePt t="136246" x="1817688" y="3278188"/>
          <p14:tracePt t="136252" x="1771650" y="3278188"/>
          <p14:tracePt t="136260" x="1735138" y="3287713"/>
          <p14:tracePt t="136267" x="1690688" y="3287713"/>
          <p14:tracePt t="136275" x="1654175" y="3297238"/>
          <p14:tracePt t="136285" x="1608138" y="3297238"/>
          <p14:tracePt t="136290" x="1579563" y="3297238"/>
          <p14:tracePt t="136299" x="1506538" y="3297238"/>
          <p14:tracePt t="136305" x="1433513" y="3314700"/>
          <p14:tracePt t="136313" x="1389063" y="3314700"/>
          <p14:tracePt t="136320" x="1352550" y="3314700"/>
          <p14:tracePt t="136329" x="1306513" y="3314700"/>
          <p14:tracePt t="136335" x="1279525" y="3314700"/>
          <p14:tracePt t="136343" x="1250950" y="3314700"/>
          <p14:tracePt t="136351" x="1233488" y="3314700"/>
          <p14:tracePt t="136359" x="1223963" y="3314700"/>
          <p14:tracePt t="136369" x="1206500" y="3314700"/>
          <p14:tracePt t="136373" x="1196975" y="3314700"/>
          <p14:tracePt t="136388" x="1187450" y="3314700"/>
          <p14:tracePt t="136396" x="1169988" y="3314700"/>
          <p14:tracePt t="136403" x="1150938" y="3314700"/>
          <p14:tracePt t="136413" x="1133475" y="3314700"/>
          <p14:tracePt t="136419" x="1123950" y="3314700"/>
          <p14:tracePt t="136427" x="1114425" y="3314700"/>
          <p14:tracePt t="136434" x="1096963" y="3314700"/>
          <p14:tracePt t="136442" x="1068388" y="3314700"/>
          <p14:tracePt t="136451" x="1041400" y="3314700"/>
          <p14:tracePt t="136456" x="1022350" y="3314700"/>
          <p14:tracePt t="136464" x="1004888" y="3314700"/>
          <p14:tracePt t="136471" x="995363" y="3314700"/>
          <p14:tracePt t="136479" x="968375" y="3324225"/>
          <p14:tracePt t="136486" x="958850" y="3324225"/>
          <p14:tracePt t="136495" x="949325" y="3324225"/>
          <p14:tracePt t="136502" x="931863" y="3324225"/>
          <p14:tracePt t="136509" x="912813" y="3324225"/>
          <p14:tracePt t="136518" x="895350" y="3324225"/>
          <p14:tracePt t="136524" x="876300" y="3333750"/>
          <p14:tracePt t="136535" x="849313" y="3333750"/>
          <p14:tracePt t="136539" x="822325" y="3333750"/>
          <p14:tracePt t="136547" x="785813" y="3333750"/>
          <p14:tracePt t="136554" x="758825" y="3341688"/>
          <p14:tracePt t="136563" x="739775" y="3341688"/>
          <p14:tracePt t="136569" x="730250" y="3341688"/>
          <p14:tracePt t="136577" x="722313" y="3341688"/>
          <p14:tracePt t="136599" x="712788" y="3341688"/>
          <p14:tracePt t="136645" x="703263" y="3341688"/>
          <p14:tracePt t="136667" x="685800" y="3341688"/>
          <p14:tracePt t="136675" x="676275" y="3341688"/>
          <p14:tracePt t="136691" x="666750" y="3341688"/>
          <p14:tracePt t="136721" x="657225" y="3341688"/>
          <p14:tracePt t="136736" x="649288" y="3341688"/>
          <p14:tracePt t="136766" x="630238" y="3341688"/>
          <p14:tracePt t="136773" x="620713" y="3341688"/>
          <p14:tracePt t="136781" x="612775" y="3341688"/>
          <p14:tracePt t="136797" x="603250" y="3341688"/>
          <p14:tracePt t="136819" x="593725" y="3333750"/>
          <p14:tracePt t="136826" x="584200" y="3333750"/>
          <p14:tracePt t="136842" x="576263" y="3333750"/>
          <p14:tracePt t="136852" x="566738" y="3324225"/>
          <p14:tracePt t="136856" x="557213" y="3324225"/>
          <p14:tracePt t="136865" x="539750" y="3314700"/>
          <p14:tracePt t="136879" x="530225" y="3314700"/>
          <p14:tracePt t="136886" x="520700" y="3305175"/>
          <p14:tracePt t="136894" x="511175" y="3305175"/>
          <p14:tracePt t="136902" x="501650" y="3305175"/>
          <p14:tracePt t="136918" x="484188" y="3297238"/>
          <p14:tracePt t="136924" x="474663" y="3287713"/>
          <p14:tracePt t="136939" x="465138" y="3287713"/>
          <p14:tracePt t="136948" x="457200" y="3268663"/>
          <p14:tracePt t="136954" x="447675" y="3268663"/>
          <p14:tracePt t="136977" x="438150" y="3268663"/>
          <p14:tracePt t="136992" x="438150" y="3260725"/>
          <p14:tracePt t="137008" x="428625" y="3260725"/>
          <p14:tracePt t="137279" x="474663" y="3260725"/>
          <p14:tracePt t="137286" x="530225" y="3260725"/>
          <p14:tracePt t="137294" x="584200" y="3268663"/>
          <p14:tracePt t="137301" x="630238" y="3268663"/>
          <p14:tracePt t="137309" x="685800" y="3287713"/>
          <p14:tracePt t="137318" x="758825" y="3287713"/>
          <p14:tracePt t="137324" x="803275" y="3297238"/>
          <p14:tracePt t="137335" x="858838" y="3305175"/>
          <p14:tracePt t="137339" x="958850" y="3324225"/>
          <p14:tracePt t="137347" x="1004888" y="3360738"/>
          <p14:tracePt t="137355" x="1041400" y="3360738"/>
          <p14:tracePt t="137362" x="1058863" y="3370263"/>
          <p14:tracePt t="137369" x="1096963" y="3370263"/>
          <p14:tracePt t="137385" x="1114425" y="3370263"/>
          <p14:tracePt t="137392" x="1141413" y="3370263"/>
          <p14:tracePt t="137401" x="1150938" y="3370263"/>
          <p14:tracePt t="137407" x="1177925" y="3370263"/>
          <p14:tracePt t="137418" x="1196975" y="3370263"/>
          <p14:tracePt t="137422" x="1206500" y="3370263"/>
          <p14:tracePt t="137431" x="1214438" y="3370263"/>
          <p14:tracePt t="137437" x="1223963" y="3370263"/>
          <p14:tracePt t="137446" x="1233488" y="3370263"/>
          <p14:tracePt t="137453" x="1243013" y="3370263"/>
          <p14:tracePt t="137460" x="1250950" y="3370263"/>
          <p14:tracePt t="137467" x="1260475" y="3370263"/>
          <p14:tracePt t="137475" x="1287463" y="3370263"/>
          <p14:tracePt t="137484" x="1323975" y="3370263"/>
          <p14:tracePt t="137490" x="1360488" y="3370263"/>
          <p14:tracePt t="137501" x="1370013" y="3370263"/>
          <p14:tracePt t="137505" x="1397000" y="3370263"/>
          <p14:tracePt t="137514" x="1425575" y="3370263"/>
          <p14:tracePt t="137520" x="1443038" y="3370263"/>
          <p14:tracePt t="137529" x="1452563" y="3360738"/>
          <p14:tracePt t="137550" x="1470025" y="3360738"/>
          <p14:tracePt t="137604" x="1479550" y="3360738"/>
          <p14:tracePt t="137626" x="1489075" y="3360738"/>
          <p14:tracePt t="137633" x="1489075" y="3341688"/>
          <p14:tracePt t="137656" x="1498600" y="3341688"/>
          <p14:tracePt t="137755" x="1506538" y="3341688"/>
          <p14:tracePt t="137815" x="1506538" y="3333750"/>
          <p14:tracePt t="137822" x="1516063" y="3333750"/>
          <p14:tracePt t="137868" x="1525588" y="3333750"/>
          <p14:tracePt t="137906" x="1525588" y="3324225"/>
          <p14:tracePt t="137981" x="1535113" y="3324225"/>
          <p14:tracePt t="138003" x="1535113" y="3314700"/>
          <p14:tracePt t="138019" x="1543050" y="3314700"/>
          <p14:tracePt t="138072" x="1552575" y="3305175"/>
          <p14:tracePt t="138087" x="1562100" y="3305175"/>
          <p14:tracePt t="138101" x="1579563" y="3305175"/>
          <p14:tracePt t="138108" x="1598613" y="3314700"/>
          <p14:tracePt t="138117" x="1617663" y="3324225"/>
          <p14:tracePt t="138124" x="1635125" y="3333750"/>
          <p14:tracePt t="138135" x="1662113" y="3370263"/>
          <p14:tracePt t="138138" x="1690688" y="3387725"/>
          <p14:tracePt t="138147" x="1708150" y="3406775"/>
          <p14:tracePt t="138655" x="1690688" y="3406775"/>
          <p14:tracePt t="138662" x="1644650" y="3406775"/>
          <p14:tracePt t="138670" x="1608138" y="3406775"/>
          <p14:tracePt t="138678" x="1552575" y="3406775"/>
          <p14:tracePt t="138685" x="1479550" y="3406775"/>
          <p14:tracePt t="138693" x="1425575" y="3406775"/>
          <p14:tracePt t="138700" x="1379538" y="3406775"/>
          <p14:tracePt t="138709" x="1323975" y="3406775"/>
          <p14:tracePt t="138716" x="1287463" y="3406775"/>
          <p14:tracePt t="138723" x="1243013" y="3414713"/>
          <p14:tracePt t="138734" x="1196975" y="3424238"/>
          <p14:tracePt t="138738" x="1169988" y="3424238"/>
          <p14:tracePt t="138747" x="1114425" y="3443288"/>
          <p14:tracePt t="138753" x="1068388" y="3451225"/>
          <p14:tracePt t="138761" x="1031875" y="3470275"/>
          <p14:tracePt t="138768" x="985838" y="3479800"/>
          <p14:tracePt t="138777" x="922338" y="3497263"/>
          <p14:tracePt t="138784" x="876300" y="3516313"/>
          <p14:tracePt t="138792" x="831850" y="3543300"/>
          <p14:tracePt t="138799" x="795338" y="3560763"/>
          <p14:tracePt t="138807" x="758825" y="3570288"/>
          <p14:tracePt t="138816" x="712788" y="3606800"/>
          <p14:tracePt t="138822" x="685800" y="3625850"/>
          <p14:tracePt t="138831" x="666750" y="3633788"/>
          <p14:tracePt t="138837" x="649288" y="3652838"/>
          <p14:tracePt t="138845" x="639763" y="3652838"/>
          <p14:tracePt t="138852" x="630238" y="3662363"/>
          <p14:tracePt t="138861" x="620713" y="3670300"/>
          <p14:tracePt t="138875" x="612775" y="3670300"/>
          <p14:tracePt t="138989" x="612775" y="3679825"/>
          <p14:tracePt t="139058" x="603250" y="3679825"/>
          <p14:tracePt t="139073" x="603250" y="3698875"/>
          <p14:tracePt t="139080" x="603250" y="3706813"/>
          <p14:tracePt t="139088" x="603250" y="3735388"/>
          <p14:tracePt t="139096" x="593725" y="3752850"/>
          <p14:tracePt t="139103" x="566738" y="3779838"/>
          <p14:tracePt t="139111" x="566738" y="3808413"/>
          <p14:tracePt t="139118" x="557213" y="3835400"/>
          <p14:tracePt t="139128" x="547688" y="3852863"/>
          <p14:tracePt t="139134" x="547688" y="3871913"/>
          <p14:tracePt t="139141" x="547688" y="3889375"/>
          <p14:tracePt t="139149" x="539750" y="3908425"/>
          <p14:tracePt t="139156" x="539750" y="3944938"/>
          <p14:tracePt t="139166" x="530225" y="3944938"/>
          <p14:tracePt t="139172" x="530225" y="3954463"/>
          <p14:tracePt t="139179" x="530225" y="3963988"/>
          <p14:tracePt t="139264" x="520700" y="3971925"/>
          <p14:tracePt t="139278" x="520700" y="3981450"/>
          <p14:tracePt t="139285" x="520700" y="4000500"/>
          <p14:tracePt t="139293" x="511175" y="4017963"/>
          <p14:tracePt t="139301" x="511175" y="4027488"/>
          <p14:tracePt t="139309" x="501650" y="4027488"/>
          <p14:tracePt t="139317" x="501650" y="4037013"/>
          <p14:tracePt t="141177" x="566738" y="4044950"/>
          <p14:tracePt t="141183" x="639763" y="4044950"/>
          <p14:tracePt t="141190" x="693738" y="4044950"/>
          <p14:tracePt t="141198" x="739775" y="4064000"/>
          <p14:tracePt t="141207" x="766763" y="4064000"/>
          <p14:tracePt t="141214" x="803275" y="4064000"/>
          <p14:tracePt t="141224" x="839788" y="4064000"/>
          <p14:tracePt t="141229" x="876300" y="4064000"/>
          <p14:tracePt t="141236" x="922338" y="4064000"/>
          <p14:tracePt t="141246" x="958850" y="4064000"/>
          <p14:tracePt t="141251" x="1004888" y="4054475"/>
          <p14:tracePt t="141260" x="1041400" y="4054475"/>
          <p14:tracePt t="141266" x="1114425" y="4044950"/>
          <p14:tracePt t="141274" x="1169988" y="4037013"/>
          <p14:tracePt t="141282" x="1206500" y="4027488"/>
          <p14:tracePt t="141289" x="1233488" y="4017963"/>
          <p14:tracePt t="141298" x="1250950" y="4017963"/>
          <p14:tracePt t="141304" x="1279525" y="4017963"/>
          <p14:tracePt t="141313" x="1287463" y="4017963"/>
          <p14:tracePt t="141319" x="1296988" y="4017963"/>
          <p14:tracePt t="141328" x="1306513" y="4017963"/>
          <p14:tracePt t="141334" x="1316038" y="4017963"/>
          <p14:tracePt t="142031" x="1406525" y="4017963"/>
          <p14:tracePt t="142038" x="1589088" y="4000500"/>
          <p14:tracePt t="142045" x="1771650" y="3981450"/>
          <p14:tracePt t="142053" x="2000250" y="3981450"/>
          <p14:tracePt t="142062" x="2201863" y="3971925"/>
          <p14:tracePt t="142068" x="2347913" y="3954463"/>
          <p14:tracePt t="142077" x="2511425" y="3954463"/>
          <p14:tracePt t="142084" x="2657475" y="3954463"/>
          <p14:tracePt t="142093" x="2749550" y="3944938"/>
          <p14:tracePt t="142099" x="2841625" y="3944938"/>
          <p14:tracePt t="142108" x="2951163" y="3944938"/>
          <p14:tracePt t="142115" x="3024188" y="3944938"/>
          <p14:tracePt t="142123" x="3068638" y="3944938"/>
          <p14:tracePt t="142131" x="3097213" y="3944938"/>
          <p14:tracePt t="142138" x="3114675" y="3944938"/>
          <p14:tracePt t="142148" x="3133725" y="3944938"/>
          <p14:tracePt t="142152" x="3151188" y="3944938"/>
          <p14:tracePt t="142167" x="3160713" y="3935413"/>
          <p14:tracePt t="142176" x="3170238" y="3935413"/>
          <p14:tracePt t="142192" x="3178175" y="3935413"/>
          <p14:tracePt t="142244" x="3187700" y="3935413"/>
          <p14:tracePt t="142275" x="3197225" y="3935413"/>
          <p14:tracePt t="142458" x="3343275" y="3917950"/>
          <p14:tracePt t="142464" x="3544888" y="3917950"/>
          <p14:tracePt t="142472" x="3790950" y="3917950"/>
          <p14:tracePt t="142481" x="4138613" y="3898900"/>
          <p14:tracePt t="142487" x="4440238" y="3898900"/>
          <p14:tracePt t="142499" x="4603750" y="3898900"/>
          <p14:tracePt t="142502" x="4776788" y="3898900"/>
          <p14:tracePt t="142510" x="4978400" y="3898900"/>
          <p14:tracePt t="142517" x="5143500" y="3898900"/>
          <p14:tracePt t="142525" x="5307013" y="3898900"/>
          <p14:tracePt t="142532" x="5435600" y="3898900"/>
          <p14:tracePt t="142541" x="5562600" y="3898900"/>
          <p14:tracePt t="142548" x="5635625" y="3898900"/>
          <p14:tracePt t="142556" x="5708650" y="3898900"/>
          <p14:tracePt t="142564" x="5854700" y="3898900"/>
          <p14:tracePt t="142571" x="6002338" y="3889375"/>
          <p14:tracePt t="142580" x="6165850" y="3889375"/>
          <p14:tracePt t="142586" x="6367463" y="3871913"/>
          <p14:tracePt t="142594" x="6494463" y="3852863"/>
          <p14:tracePt t="142600" x="6567488" y="3852863"/>
          <p14:tracePt t="142608" x="6604000" y="3852863"/>
          <p14:tracePt t="142616" x="6623050" y="3844925"/>
          <p14:tracePt t="142623" x="6632575" y="3844925"/>
          <p14:tracePt t="142693" x="6640513" y="3844925"/>
          <p14:tracePt t="142700" x="6650038" y="3844925"/>
          <p14:tracePt t="142709" x="6659563" y="3844925"/>
          <p14:tracePt t="142717" x="6669088" y="3844925"/>
          <p14:tracePt t="142769" x="6677025" y="3844925"/>
          <p14:tracePt t="142785" x="6686550" y="3844925"/>
          <p14:tracePt t="142799" x="6723063" y="3844925"/>
          <p14:tracePt t="142806" x="6759575" y="3844925"/>
          <p14:tracePt t="142815" x="6796088" y="3816350"/>
          <p14:tracePt t="142822" x="6815138" y="3816350"/>
          <p14:tracePt t="142832" x="6832600" y="3816350"/>
          <p14:tracePt t="142837" x="6842125" y="3816350"/>
          <p14:tracePt t="142848" x="6851650" y="3816350"/>
          <p14:tracePt t="142852" x="6859588" y="3816350"/>
          <p14:tracePt t="142868" x="6888163" y="3816350"/>
          <p14:tracePt t="142876" x="6905625" y="3816350"/>
          <p14:tracePt t="142883" x="6932613" y="3816350"/>
          <p14:tracePt t="142894" x="6978650" y="3835400"/>
          <p14:tracePt t="142899" x="7015163" y="3835400"/>
          <p14:tracePt t="142906" x="7097713" y="3844925"/>
          <p14:tracePt t="142914" x="7180263" y="3852863"/>
          <p14:tracePt t="142921" x="7234238" y="3871913"/>
          <p14:tracePt t="142931" x="7270750" y="3881438"/>
          <p14:tracePt t="142936" x="7289800" y="3889375"/>
          <p14:tracePt t="142944" x="7316788" y="3889375"/>
          <p14:tracePt t="142951" x="7335838" y="3898900"/>
          <p14:tracePt t="142959" x="7343775" y="3908425"/>
          <p14:tracePt t="142966" x="7353300" y="3908425"/>
          <p14:tracePt t="142982" x="7362825" y="3908425"/>
          <p14:tracePt t="142990" x="7372350" y="3917950"/>
          <p14:tracePt t="142998" x="7380288" y="3917950"/>
          <p14:tracePt t="143005" x="7389813" y="3917950"/>
          <p14:tracePt t="143014" x="7399338" y="3927475"/>
          <p14:tracePt t="143019" x="7408863" y="3927475"/>
          <p14:tracePt t="143034" x="7416800" y="3927475"/>
          <p14:tracePt t="143050" x="7426325" y="3927475"/>
          <p14:tracePt t="143080" x="7435850" y="3927475"/>
          <p14:tracePt t="143193" x="7453313" y="3927475"/>
          <p14:tracePt t="143200" x="7462838" y="3927475"/>
          <p14:tracePt t="143224" x="7508875" y="3935413"/>
          <p14:tracePt t="143231" x="7545388" y="3935413"/>
          <p14:tracePt t="143239" x="7564438" y="3944938"/>
          <p14:tracePt t="143245" x="7581900" y="3944938"/>
          <p14:tracePt t="143253" x="7600950" y="3954463"/>
          <p14:tracePt t="143262" x="7645400" y="3963988"/>
          <p14:tracePt t="143268" x="7664450" y="3971925"/>
          <p14:tracePt t="143277" x="7681913" y="3971925"/>
          <p14:tracePt t="143284" x="7681913" y="3981450"/>
          <p14:tracePt t="143292" x="7691438" y="3981450"/>
          <p14:tracePt t="143298" x="7700963" y="3990975"/>
          <p14:tracePt t="143307" x="7710488" y="3990975"/>
          <p14:tracePt t="143314" x="7718425" y="3990975"/>
          <p14:tracePt t="143352" x="7727950" y="4000500"/>
          <p14:tracePt t="143367" x="7737475" y="4000500"/>
          <p14:tracePt t="143382" x="7747000" y="4000500"/>
          <p14:tracePt t="143389" x="7754938" y="4000500"/>
          <p14:tracePt t="143397" x="7754938" y="4008438"/>
          <p14:tracePt t="143405" x="7773988" y="4008438"/>
          <p14:tracePt t="143480" x="7783513" y="4008438"/>
          <p14:tracePt t="143495" x="7800975" y="4008438"/>
          <p14:tracePt t="143502" x="7800975" y="4017963"/>
          <p14:tracePt t="143510" x="7820025" y="4017963"/>
          <p14:tracePt t="143517" x="7837488" y="4027488"/>
          <p14:tracePt t="143526" x="7856538" y="4027488"/>
          <p14:tracePt t="143532" x="7864475" y="4027488"/>
          <p14:tracePt t="143540" x="7874000" y="4027488"/>
          <p14:tracePt t="143548" x="7883525" y="4027488"/>
          <p14:tracePt t="143570" x="7893050" y="4027488"/>
          <p14:tracePt t="143585" x="7893050" y="4037013"/>
          <p14:tracePt t="143608" x="7900988" y="4037013"/>
          <p14:tracePt t="143721" x="7883525" y="4044950"/>
          <p14:tracePt t="143728" x="7847013" y="4054475"/>
          <p14:tracePt t="143736" x="7747000" y="4073525"/>
          <p14:tracePt t="143745" x="7637463" y="4073525"/>
          <p14:tracePt t="143751" x="7526338" y="4081463"/>
          <p14:tracePt t="143761" x="7435850" y="4100513"/>
          <p14:tracePt t="143767" x="7326313" y="4100513"/>
          <p14:tracePt t="143775" x="7197725" y="4117975"/>
          <p14:tracePt t="143781" x="7080250" y="4127500"/>
          <p14:tracePt t="143789" x="6932613" y="4146550"/>
          <p14:tracePt t="143797" x="6823075" y="4146550"/>
          <p14:tracePt t="143804" x="6732588" y="4137025"/>
          <p14:tracePt t="143812" x="6640513" y="4127500"/>
          <p14:tracePt t="143819" x="6596063" y="4117975"/>
          <p14:tracePt t="143827" x="6577013" y="4117975"/>
          <p14:tracePt t="143834" x="6559550" y="4110038"/>
          <p14:tracePt t="143849" x="6550025" y="4110038"/>
          <p14:tracePt t="155419" x="6523038" y="4110038"/>
          <p14:tracePt t="155426" x="6503988" y="4110038"/>
          <p14:tracePt t="155434" x="6467475" y="4110038"/>
          <p14:tracePt t="155441" x="6440488" y="4110038"/>
          <p14:tracePt t="155449" x="6403975" y="4110038"/>
          <p14:tracePt t="155456" x="6367463" y="4110038"/>
          <p14:tracePt t="155464" x="6338888" y="4110038"/>
          <p14:tracePt t="155473" x="6311900" y="4110038"/>
          <p14:tracePt t="155480" x="6257925" y="4110038"/>
          <p14:tracePt t="155490" x="6211888" y="4110038"/>
          <p14:tracePt t="155495" x="6156325" y="4110038"/>
          <p14:tracePt t="155503" x="6111875" y="4110038"/>
          <p14:tracePt t="155509" x="6075363" y="4110038"/>
          <p14:tracePt t="155518" x="6056313" y="4110038"/>
          <p14:tracePt t="155525" x="6038850" y="4110038"/>
          <p14:tracePt t="155533" x="6010275" y="4110038"/>
          <p14:tracePt t="155540" x="5992813" y="4110038"/>
          <p14:tracePt t="155548" x="5973763" y="4110038"/>
          <p14:tracePt t="155555" x="5965825" y="4117975"/>
          <p14:tracePt t="155564" x="5956300" y="4117975"/>
          <p14:tracePt t="155573" x="5946775" y="4117975"/>
          <p14:tracePt t="155593" x="5937250" y="4117975"/>
          <p14:tracePt t="155639" x="5929313" y="4117975"/>
          <p14:tracePt t="155654" x="5919788" y="4117975"/>
          <p14:tracePt t="155707" x="5910263" y="4117975"/>
          <p14:tracePt t="155722" x="5891213" y="4117975"/>
          <p14:tracePt t="155731" x="5883275" y="4100513"/>
          <p14:tracePt t="155737" x="5873750" y="4100513"/>
          <p14:tracePt t="155745" x="5864225" y="4081463"/>
          <p14:tracePt t="155753" x="5864225" y="4073525"/>
          <p14:tracePt t="155760" x="5864225" y="4054475"/>
          <p14:tracePt t="155769" x="5864225" y="4027488"/>
          <p14:tracePt t="155775" x="5864225" y="3981450"/>
          <p14:tracePt t="155784" x="5873750" y="3898900"/>
          <p14:tracePt t="155791" x="5900738" y="3816350"/>
          <p14:tracePt t="155799" x="5919788" y="3743325"/>
          <p14:tracePt t="155806" x="5965825" y="3662363"/>
          <p14:tracePt t="155814" x="6002338" y="3597275"/>
          <p14:tracePt t="155823" x="6038850" y="3533775"/>
          <p14:tracePt t="155829" x="6111875" y="3451225"/>
          <p14:tracePt t="155837" x="6148388" y="3397250"/>
          <p14:tracePt t="155844" x="6202363" y="3333750"/>
          <p14:tracePt t="155852" x="6284913" y="3268663"/>
          <p14:tracePt t="155859" x="6384925" y="3178175"/>
          <p14:tracePt t="155868" x="6448425" y="3122613"/>
          <p14:tracePt t="155874" x="6503988" y="3078163"/>
          <p14:tracePt t="155883" x="6559550" y="2995613"/>
          <p14:tracePt t="155890" x="6623050" y="2913063"/>
          <p14:tracePt t="155898" x="6659563" y="2849563"/>
          <p14:tracePt t="155906" x="6686550" y="2784475"/>
          <p14:tracePt t="155913" x="6713538" y="2703513"/>
          <p14:tracePt t="155923" x="6750050" y="2638425"/>
          <p14:tracePt t="155927" x="6778625" y="2574925"/>
          <p14:tracePt t="155937" x="6815138" y="2501900"/>
          <p14:tracePt t="155943" x="6859588" y="2438400"/>
          <p14:tracePt t="155951" x="6888163" y="2355850"/>
          <p14:tracePt t="155958" x="6905625" y="2309813"/>
          <p14:tracePt t="155968" x="6932613" y="2246313"/>
          <p14:tracePt t="155974" x="6951663" y="2219325"/>
          <p14:tracePt t="155981" x="6961188" y="2182813"/>
          <p14:tracePt t="155989" x="6969125" y="2163763"/>
          <p14:tracePt t="155996" x="6978650" y="2146300"/>
          <p14:tracePt t="156005" x="6988175" y="2127250"/>
          <p14:tracePt t="156011" x="6988175" y="2119313"/>
          <p14:tracePt t="156019" x="6988175" y="2100263"/>
          <p14:tracePt t="156026" x="7007225" y="2073275"/>
          <p14:tracePt t="156042" x="7007225" y="2063750"/>
          <p14:tracePt t="156103" x="6997700" y="2063750"/>
          <p14:tracePt t="156110" x="6988175" y="2063750"/>
          <p14:tracePt t="156118" x="6951663" y="2063750"/>
          <p14:tracePt t="156126" x="6924675" y="2063750"/>
          <p14:tracePt t="156134" x="6905625" y="2073275"/>
          <p14:tracePt t="156140" x="6878638" y="2073275"/>
          <p14:tracePt t="156149" x="6842125" y="2090738"/>
          <p14:tracePt t="156156" x="6815138" y="2127250"/>
          <p14:tracePt t="156164" x="6769100" y="2146300"/>
          <p14:tracePt t="156173" x="6723063" y="2182813"/>
          <p14:tracePt t="156178" x="6686550" y="2228850"/>
          <p14:tracePt t="156188" x="6613525" y="2309813"/>
          <p14:tracePt t="156194" x="6559550" y="2428875"/>
          <p14:tracePt t="156202" x="6513513" y="2528888"/>
          <p14:tracePt t="156210" x="6486525" y="2620963"/>
          <p14:tracePt t="156217" x="6477000" y="2684463"/>
          <p14:tracePt t="156224" x="6477000" y="2711450"/>
          <p14:tracePt t="156232" x="6477000" y="2757488"/>
          <p14:tracePt t="156240" x="6486525" y="2813050"/>
          <p14:tracePt t="156248" x="6523038" y="2857500"/>
          <p14:tracePt t="156255" x="6550025" y="2894013"/>
          <p14:tracePt t="156263" x="6577013" y="2922588"/>
          <p14:tracePt t="156273" x="6623050" y="2959100"/>
          <p14:tracePt t="156277" x="6677025" y="3022600"/>
          <p14:tracePt t="156287" x="6723063" y="3059113"/>
          <p14:tracePt t="156292" x="6759575" y="3095625"/>
          <p14:tracePt t="156301" x="6786563" y="3122613"/>
          <p14:tracePt t="156309" x="6823075" y="3141663"/>
          <p14:tracePt t="156316" x="6842125" y="3151188"/>
          <p14:tracePt t="156323" x="6842125" y="3159125"/>
          <p14:tracePt t="156331" x="6859588" y="3159125"/>
          <p14:tracePt t="156338" x="6878638" y="3159125"/>
          <p14:tracePt t="156347" x="6896100" y="3159125"/>
          <p14:tracePt t="156357" x="6924675" y="3159125"/>
          <p14:tracePt t="156361" x="6942138" y="3151188"/>
          <p14:tracePt t="156370" x="6988175" y="3141663"/>
          <p14:tracePt t="156376" x="7007225" y="3132138"/>
          <p14:tracePt t="156385" x="7015163" y="3122613"/>
          <p14:tracePt t="156391" x="7024688" y="3114675"/>
          <p14:tracePt t="156400" x="7024688" y="3105150"/>
          <p14:tracePt t="156407" x="7034213" y="3105150"/>
          <p14:tracePt t="156415" x="7043738" y="3078163"/>
          <p14:tracePt t="156423" x="7051675" y="3041650"/>
          <p14:tracePt t="156430" x="7061200" y="2986088"/>
          <p14:tracePt t="156439" x="7070725" y="2913063"/>
          <p14:tracePt t="156445" x="7088188" y="2813050"/>
          <p14:tracePt t="156453" x="7088188" y="2740025"/>
          <p14:tracePt t="156460" x="7080250" y="2684463"/>
          <p14:tracePt t="156469" x="7080250" y="2630488"/>
          <p14:tracePt t="156475" x="7070725" y="2584450"/>
          <p14:tracePt t="156484" x="7061200" y="2557463"/>
          <p14:tracePt t="156490" x="7051675" y="2538413"/>
          <p14:tracePt t="156499" x="7043738" y="2520950"/>
          <p14:tracePt t="156506" x="7043738" y="2511425"/>
          <p14:tracePt t="156513" x="7034213" y="2501900"/>
          <p14:tracePt t="156522" x="7015163" y="2492375"/>
          <p14:tracePt t="156529" x="6997700" y="2484438"/>
          <p14:tracePt t="156538" x="6978650" y="2484438"/>
          <p14:tracePt t="156543" x="6942138" y="2484438"/>
          <p14:tracePt t="156551" x="6915150" y="2484438"/>
          <p14:tracePt t="156559" x="6888163" y="2484438"/>
          <p14:tracePt t="156567" x="6869113" y="2484438"/>
          <p14:tracePt t="156574" x="6832600" y="2501900"/>
          <p14:tracePt t="156582" x="6786563" y="2538413"/>
          <p14:tracePt t="156589" x="6742113" y="2574925"/>
          <p14:tracePt t="156598" x="6705600" y="2620963"/>
          <p14:tracePt t="156605" x="6650038" y="2684463"/>
          <p14:tracePt t="156613" x="6604000" y="2747963"/>
          <p14:tracePt t="156622" x="6559550" y="2813050"/>
          <p14:tracePt t="156627" x="6540500" y="2876550"/>
          <p14:tracePt t="156636" x="6513513" y="2913063"/>
          <p14:tracePt t="156643" x="6503988" y="2930525"/>
          <p14:tracePt t="156650" x="6503988" y="2949575"/>
          <p14:tracePt t="156658" x="6503988" y="2976563"/>
          <p14:tracePt t="156667" x="6503988" y="2995613"/>
          <p14:tracePt t="156673" x="6503988" y="3013075"/>
          <p14:tracePt t="156681" x="6503988" y="3041650"/>
          <p14:tracePt t="156688" x="6503988" y="3049588"/>
          <p14:tracePt t="156705" x="6513513" y="3059113"/>
          <p14:tracePt t="156711" x="6513513" y="3068638"/>
          <p14:tracePt t="156720" x="6513513" y="3078163"/>
          <p14:tracePt t="156726" x="6523038" y="3086100"/>
          <p14:tracePt t="156735" x="6523038" y="3105150"/>
          <p14:tracePt t="156741" x="6530975" y="3114675"/>
          <p14:tracePt t="156750" x="6530975" y="3122613"/>
          <p14:tracePt t="156756" x="6530975" y="3141663"/>
          <p14:tracePt t="156940" x="6530975" y="3214688"/>
          <p14:tracePt t="156947" x="6530975" y="3268663"/>
          <p14:tracePt t="156955" x="6530975" y="3297238"/>
          <p14:tracePt t="156963" x="6530975" y="3314700"/>
          <p14:tracePt t="156972" x="6530975" y="3351213"/>
          <p14:tracePt t="156986" x="6530975" y="3360738"/>
          <p14:tracePt t="157002" x="6530975" y="3370263"/>
          <p14:tracePt t="157009" x="6530975" y="3378200"/>
          <p14:tracePt t="157023" x="6523038" y="3387725"/>
          <p14:tracePt t="157032" x="6523038" y="3397250"/>
          <p14:tracePt t="157039" x="6523038" y="3406775"/>
          <p14:tracePt t="157047" x="6523038" y="3414713"/>
          <p14:tracePt t="157055" x="6523038" y="3424238"/>
          <p14:tracePt t="157062" x="6523038" y="3443288"/>
          <p14:tracePt t="157070" x="6513513" y="3460750"/>
          <p14:tracePt t="157076" x="6513513" y="3506788"/>
          <p14:tracePt t="157085" x="6503988" y="3543300"/>
          <p14:tracePt t="157091" x="6503988" y="3570288"/>
          <p14:tracePt t="157100" x="6486525" y="3606800"/>
          <p14:tracePt t="157106" x="6477000" y="3643313"/>
          <p14:tracePt t="157115" x="6467475" y="3706813"/>
          <p14:tracePt t="157122" x="6440488" y="3752850"/>
          <p14:tracePt t="157130" x="6421438" y="3798888"/>
          <p14:tracePt t="157138" x="6411913" y="3835400"/>
          <p14:tracePt t="157144" x="6411913" y="3881438"/>
          <p14:tracePt t="157155" x="6403975" y="3908425"/>
          <p14:tracePt t="157159" x="6403975" y="3935413"/>
          <p14:tracePt t="157168" x="6403975" y="3944938"/>
          <p14:tracePt t="157174" x="6403975" y="3963988"/>
          <p14:tracePt t="157182" x="6403975" y="3971925"/>
          <p14:tracePt t="157189" x="6403975" y="3981450"/>
          <p14:tracePt t="157211" x="6394450" y="4000500"/>
          <p14:tracePt t="157212" x="6394450" y="4027488"/>
          <p14:tracePt t="157221" x="6367463" y="4073525"/>
          <p14:tracePt t="157227" x="6338888" y="4090988"/>
          <p14:tracePt t="157236" x="6330950" y="4117975"/>
          <p14:tracePt t="157242" x="6302375" y="4137025"/>
          <p14:tracePt t="157251" x="6265863" y="4173538"/>
          <p14:tracePt t="157257" x="6221413" y="4210050"/>
          <p14:tracePt t="157267" x="6202363" y="4237038"/>
          <p14:tracePt t="157273" x="6184900" y="4256088"/>
          <p14:tracePt t="157280" x="6148388" y="4264025"/>
          <p14:tracePt t="157289" x="6138863" y="4273550"/>
          <p14:tracePt t="157295" x="6138863" y="4283075"/>
          <p14:tracePt t="157310" x="6129338" y="4292600"/>
          <p14:tracePt t="157333" x="6119813" y="4300538"/>
          <p14:tracePt t="157349" x="6111875" y="4300538"/>
          <p14:tracePt t="159176" x="6083300" y="4283075"/>
          <p14:tracePt t="159183" x="6038850" y="4256088"/>
          <p14:tracePt t="159190" x="5973763" y="4227513"/>
          <p14:tracePt t="159199" x="5929313" y="4200525"/>
          <p14:tracePt t="159206" x="5854700" y="4183063"/>
          <p14:tracePt t="159213" x="5810250" y="4164013"/>
          <p14:tracePt t="159221" x="5727700" y="4137025"/>
          <p14:tracePt t="159229" x="5681663" y="4127500"/>
          <p14:tracePt t="159237" x="5608638" y="4100513"/>
          <p14:tracePt t="159244" x="5572125" y="4090988"/>
          <p14:tracePt t="159255" x="5554663" y="4081463"/>
          <p14:tracePt t="159268" x="5535613" y="4081463"/>
          <p14:tracePt t="159274" x="5518150" y="4073525"/>
          <p14:tracePt t="159282" x="5499100" y="4064000"/>
          <p14:tracePt t="159289" x="5453063" y="4064000"/>
          <p14:tracePt t="159299" x="5435600" y="4054475"/>
          <p14:tracePt t="159304" x="5416550" y="4044950"/>
          <p14:tracePt t="159313" x="5399088" y="4037013"/>
          <p14:tracePt t="159320" x="5380038" y="4017963"/>
          <p14:tracePt t="159327" x="5370513" y="4017963"/>
          <p14:tracePt t="159337" x="5353050" y="4017963"/>
          <p14:tracePt t="159342" x="5343525" y="4008438"/>
          <p14:tracePt t="159350" x="5326063" y="4000500"/>
          <p14:tracePt t="159358" x="5316538" y="4000500"/>
          <p14:tracePt t="159367" x="5297488" y="3990975"/>
          <p14:tracePt t="159373" x="5270500" y="3981450"/>
          <p14:tracePt t="159382" x="5253038" y="3971925"/>
          <p14:tracePt t="159388" x="5253038" y="3963988"/>
          <p14:tracePt t="159396" x="5243513" y="3963988"/>
          <p14:tracePt t="159403" x="5233988" y="3954463"/>
          <p14:tracePt t="159411" x="5224463" y="3954463"/>
          <p14:tracePt t="159426" x="5216525" y="3954463"/>
          <p14:tracePt t="159434" x="5207000" y="3954463"/>
          <p14:tracePt t="159441" x="5187950" y="3954463"/>
          <p14:tracePt t="159456" x="5160963" y="3954463"/>
          <p14:tracePt t="159465" x="5143500" y="3954463"/>
          <p14:tracePt t="159471" x="5106988" y="3935413"/>
          <p14:tracePt t="159480" x="5097463" y="3935413"/>
          <p14:tracePt t="159487" x="5078413" y="3935413"/>
          <p14:tracePt t="159495" x="5041900" y="3935413"/>
          <p14:tracePt t="159504" x="5024438" y="3944938"/>
          <p14:tracePt t="159510" x="4987925" y="3944938"/>
          <p14:tracePt t="159518" x="4960938" y="3944938"/>
          <p14:tracePt t="159525" x="4924425" y="3954463"/>
          <p14:tracePt t="159533" x="4905375" y="3963988"/>
          <p14:tracePt t="159540" x="4878388" y="3971925"/>
          <p14:tracePt t="159549" x="4851400" y="3981450"/>
          <p14:tracePt t="159555" x="4805363" y="3990975"/>
          <p14:tracePt t="159564" x="4786313" y="3990975"/>
          <p14:tracePt t="159571" x="4768850" y="4000500"/>
          <p14:tracePt t="159579" x="4759325" y="4000500"/>
          <p14:tracePt t="159588" x="4749800" y="4008438"/>
          <p14:tracePt t="159594" x="4722813" y="4017963"/>
          <p14:tracePt t="159608" x="4703763" y="4027488"/>
          <p14:tracePt t="159617" x="4686300" y="4037013"/>
          <p14:tracePt t="159623" x="4667250" y="4044950"/>
          <p14:tracePt t="159632" x="4622800" y="4054475"/>
          <p14:tracePt t="159639" x="4603750" y="4064000"/>
          <p14:tracePt t="159647" x="4586288" y="4064000"/>
          <p14:tracePt t="159654" x="4576763" y="4073525"/>
          <p14:tracePt t="159662" x="4557713" y="4073525"/>
          <p14:tracePt t="159671" x="4557713" y="4081463"/>
          <p14:tracePt t="159688" x="4549775" y="4081463"/>
          <p14:tracePt t="159935" x="4557713" y="4081463"/>
          <p14:tracePt t="159943" x="4576763" y="4073525"/>
          <p14:tracePt t="159950" x="4594225" y="4073525"/>
          <p14:tracePt t="159958" x="4603750" y="4064000"/>
          <p14:tracePt t="159967" x="4613275" y="4064000"/>
          <p14:tracePt t="159973" x="4630738" y="4044950"/>
          <p14:tracePt t="159982" x="4640263" y="4044950"/>
          <p14:tracePt t="159997" x="4649788" y="4044950"/>
          <p14:tracePt t="160012" x="4659313" y="4044950"/>
          <p14:tracePt t="160027" x="4659313" y="4037013"/>
          <p14:tracePt t="160037" x="4667250" y="4037013"/>
          <p14:tracePt t="160050" x="4676775" y="4037013"/>
          <p14:tracePt t="160057" x="4686300" y="4037013"/>
          <p14:tracePt t="160065" x="4703763" y="4037013"/>
          <p14:tracePt t="160072" x="4732338" y="4037013"/>
          <p14:tracePt t="160080" x="4759325" y="4027488"/>
          <p14:tracePt t="160087" x="4805363" y="4027488"/>
          <p14:tracePt t="160096" x="4822825" y="4017963"/>
          <p14:tracePt t="160103" x="4851400" y="4017963"/>
          <p14:tracePt t="160111" x="4868863" y="4017963"/>
          <p14:tracePt t="160121" x="4887913" y="4008438"/>
          <p14:tracePt t="160125" x="4905375" y="4008438"/>
          <p14:tracePt t="160133" x="4914900" y="4008438"/>
          <p14:tracePt t="160140" x="4924425" y="4008438"/>
          <p14:tracePt t="160150" x="4932363" y="4008438"/>
          <p14:tracePt t="160165" x="4941888" y="4000500"/>
          <p14:tracePt t="160171" x="4951413" y="4000500"/>
          <p14:tracePt t="160179" x="4960938" y="4000500"/>
          <p14:tracePt t="160186" x="4978400" y="4000500"/>
          <p14:tracePt t="160194" x="5005388" y="3990975"/>
          <p14:tracePt t="160203" x="5014913" y="3990975"/>
          <p14:tracePt t="160209" x="5033963" y="3990975"/>
          <p14:tracePt t="160227" x="5070475" y="3981450"/>
          <p14:tracePt t="160233" x="5087938" y="3981450"/>
          <p14:tracePt t="160239" x="5097463" y="3981450"/>
          <p14:tracePt t="160248" x="5106988" y="3981450"/>
          <p14:tracePt t="160254" x="5114925" y="3981450"/>
          <p14:tracePt t="160263" x="5124450" y="3981450"/>
          <p14:tracePt t="160270" x="5160963" y="3981450"/>
          <p14:tracePt t="160278" x="5180013" y="3981450"/>
          <p14:tracePt t="160287" x="5207000" y="3981450"/>
          <p14:tracePt t="160293" x="5216525" y="3981450"/>
          <p14:tracePt t="160301" x="5224463" y="3981450"/>
          <p14:tracePt t="160308" x="5243513" y="3981450"/>
          <p14:tracePt t="160331" x="5253038" y="3981450"/>
          <p14:tracePt t="160348" x="5260975" y="3981450"/>
          <p14:tracePt t="160354" x="5260975" y="3990975"/>
          <p14:tracePt t="160407" x="5270500" y="3990975"/>
          <p14:tracePt t="160522" x="5270500" y="4008438"/>
          <p14:tracePt t="162366" x="5289550" y="4008438"/>
          <p14:tracePt t="162373" x="5307013" y="4008438"/>
          <p14:tracePt t="162381" x="5326063" y="4008438"/>
          <p14:tracePt t="162389" x="5343525" y="4008438"/>
          <p14:tracePt t="162398" x="5370513" y="4008438"/>
          <p14:tracePt t="162403" x="5399088" y="4008438"/>
          <p14:tracePt t="162412" x="5481638" y="4017963"/>
          <p14:tracePt t="162419" x="5581650" y="4017963"/>
          <p14:tracePt t="162427" x="5672138" y="4017963"/>
          <p14:tracePt t="162435" x="5781675" y="4037013"/>
          <p14:tracePt t="162441" x="5873750" y="4044950"/>
          <p14:tracePt t="162450" x="5973763" y="4064000"/>
          <p14:tracePt t="162456" x="6029325" y="4073525"/>
          <p14:tracePt t="162465" x="6075363" y="4081463"/>
          <p14:tracePt t="162471" x="6102350" y="4090988"/>
          <p14:tracePt t="162480" x="6129338" y="4110038"/>
          <p14:tracePt t="162486" x="6165850" y="4137025"/>
          <p14:tracePt t="162494" x="6184900" y="4146550"/>
          <p14:tracePt t="162502" x="6192838" y="4146550"/>
          <p14:tracePt t="162533" x="6202363" y="4146550"/>
          <p14:tracePt t="162539" x="6211888" y="4146550"/>
          <p14:tracePt t="162548" x="6221413" y="4146550"/>
          <p14:tracePt t="162554" x="6238875" y="4137025"/>
          <p14:tracePt t="162562" x="6248400" y="4137025"/>
          <p14:tracePt t="162569" x="6257925" y="4127500"/>
          <p14:tracePt t="162585" x="6257925" y="4117975"/>
          <p14:tracePt t="162593" x="6265863" y="4110038"/>
          <p14:tracePt t="162603" x="6275388" y="4110038"/>
          <p14:tracePt t="162607" x="6284913" y="4100513"/>
          <p14:tracePt t="162615" x="6330950" y="4073525"/>
          <p14:tracePt t="162622" x="6357938" y="4044950"/>
          <p14:tracePt t="162630" x="6394450" y="3990975"/>
          <p14:tracePt t="162637" x="6430963" y="3944938"/>
          <p14:tracePt t="162646" x="6457950" y="3898900"/>
          <p14:tracePt t="162652" x="6467475" y="3871913"/>
          <p14:tracePt t="162660" x="6477000" y="3825875"/>
          <p14:tracePt t="162669" x="6486525" y="3798888"/>
          <p14:tracePt t="162675" x="6486525" y="3779838"/>
          <p14:tracePt t="162685" x="6486525" y="3771900"/>
          <p14:tracePt t="162751" x="6477000" y="3771900"/>
          <p14:tracePt t="162758" x="6430963" y="3798888"/>
          <p14:tracePt t="162765" x="6367463" y="3835400"/>
          <p14:tracePt t="162773" x="6321425" y="3889375"/>
          <p14:tracePt t="162783" x="6238875" y="3944938"/>
          <p14:tracePt t="162788" x="6202363" y="3963988"/>
          <p14:tracePt t="162797" x="6184900" y="3981450"/>
          <p14:tracePt t="162803" x="6165850" y="4008438"/>
          <p14:tracePt t="162812" x="6148388" y="4037013"/>
          <p14:tracePt t="162819" x="6138863" y="4037013"/>
          <p14:tracePt t="162826" x="6138863" y="4044950"/>
          <p14:tracePt t="162835" x="6129338" y="4044950"/>
          <p14:tracePt t="162880" x="6138863" y="4073525"/>
          <p14:tracePt t="162887" x="6148388" y="4090988"/>
          <p14:tracePt t="162894" x="6165850" y="4110038"/>
          <p14:tracePt t="162902" x="6175375" y="4127500"/>
          <p14:tracePt t="162910" x="6184900" y="4137025"/>
          <p14:tracePt t="162918" x="6192838" y="4146550"/>
          <p14:tracePt t="162925" x="6202363" y="4146550"/>
          <p14:tracePt t="162936" x="6211888" y="4154488"/>
          <p14:tracePt t="162940" x="6238875" y="4154488"/>
          <p14:tracePt t="162948" x="6265863" y="4164013"/>
          <p14:tracePt t="162955" x="6294438" y="4164013"/>
          <p14:tracePt t="162963" x="6338888" y="4164013"/>
          <p14:tracePt t="162970" x="6375400" y="4154488"/>
          <p14:tracePt t="162980" x="6421438" y="4127500"/>
          <p14:tracePt t="162986" x="6467475" y="4117975"/>
          <p14:tracePt t="162994" x="6486525" y="4100513"/>
          <p14:tracePt t="163001" x="6503988" y="4090988"/>
          <p14:tracePt t="163009" x="6513513" y="4090988"/>
          <p14:tracePt t="163019" x="6523038" y="4081463"/>
          <p14:tracePt t="163031" x="6530975" y="4073525"/>
          <p14:tracePt t="163047" x="6540500" y="4064000"/>
          <p14:tracePt t="163061" x="6540500" y="4044950"/>
          <p14:tracePt t="163069" x="6550025" y="4037013"/>
          <p14:tracePt t="163077" x="6550025" y="4027488"/>
          <p14:tracePt t="163085" x="6550025" y="4017963"/>
          <p14:tracePt t="163092" x="6550025" y="4000500"/>
          <p14:tracePt t="163102" x="6550025" y="3981450"/>
          <p14:tracePt t="163106" x="6540500" y="3963988"/>
          <p14:tracePt t="163116" x="6530975" y="3954463"/>
          <p14:tracePt t="163121" x="6513513" y="3944938"/>
          <p14:tracePt t="163130" x="6486525" y="3917950"/>
          <p14:tracePt t="163136" x="6457950" y="3908425"/>
          <p14:tracePt t="163145" x="6421438" y="3889375"/>
          <p14:tracePt t="163152" x="6421438" y="3881438"/>
          <p14:tracePt t="163159" x="6411913" y="3881438"/>
          <p14:tracePt t="163168" x="6384925" y="3881438"/>
          <p14:tracePt t="163175" x="6357938" y="3881438"/>
          <p14:tracePt t="163183" x="6311900" y="3908425"/>
          <p14:tracePt t="163189" x="6294438" y="3908425"/>
          <p14:tracePt t="163198" x="6238875" y="3927475"/>
          <p14:tracePt t="163209" x="6202363" y="3944938"/>
          <p14:tracePt t="163213" x="6156325" y="3971925"/>
          <p14:tracePt t="163219" x="6138863" y="3990975"/>
          <p14:tracePt t="163228" x="6111875" y="4017963"/>
          <p14:tracePt t="163235" x="6065838" y="4054475"/>
          <p14:tracePt t="163242" x="6029325" y="4090988"/>
          <p14:tracePt t="163251" x="6010275" y="4137025"/>
          <p14:tracePt t="163258" x="5992813" y="4173538"/>
          <p14:tracePt t="163265" x="5983288" y="4219575"/>
          <p14:tracePt t="163272" x="5983288" y="4246563"/>
          <p14:tracePt t="163282" x="5973763" y="4300538"/>
          <p14:tracePt t="163287" x="5973763" y="4319588"/>
          <p14:tracePt t="163296" x="5973763" y="4329113"/>
          <p14:tracePt t="163409" x="5973763" y="4337050"/>
          <p14:tracePt t="164379" x="5946775" y="4283075"/>
          <p14:tracePt t="164385" x="5891213" y="4219575"/>
          <p14:tracePt t="164393" x="5846763" y="4137025"/>
          <p14:tracePt t="164401" x="5791200" y="4037013"/>
          <p14:tracePt t="164409" x="5727700" y="3971925"/>
          <p14:tracePt t="164417" x="5654675" y="3871913"/>
          <p14:tracePt t="164424" x="5581650" y="3771900"/>
          <p14:tracePt t="164432" x="5518150" y="3716338"/>
          <p14:tracePt t="164438" x="5399088" y="3625850"/>
          <p14:tracePt t="164447" x="5297488" y="3552825"/>
          <p14:tracePt t="164454" x="5180013" y="3497263"/>
          <p14:tracePt t="164462" x="5060950" y="3451225"/>
          <p14:tracePt t="164469" x="4968875" y="3424238"/>
          <p14:tracePt t="164477" x="4905375" y="3414713"/>
          <p14:tracePt t="164484" x="4868863" y="3406775"/>
          <p14:tracePt t="164491" x="4851400" y="3406775"/>
          <p14:tracePt t="164501" x="4822825" y="3406775"/>
          <p14:tracePt t="164507" x="4776788" y="3406775"/>
          <p14:tracePt t="164514" x="4749800" y="3406775"/>
          <p14:tracePt t="164521" x="4703763" y="3424238"/>
          <p14:tracePt t="164530" x="4659313" y="3451225"/>
          <p14:tracePt t="164536" x="4613275" y="3470275"/>
          <p14:tracePt t="164545" x="4567238" y="3497263"/>
          <p14:tracePt t="164552" x="4540250" y="3506788"/>
          <p14:tracePt t="164559" x="4513263" y="3524250"/>
          <p14:tracePt t="164567" x="4484688" y="3552825"/>
          <p14:tracePt t="164584" x="4484688" y="3560763"/>
          <p14:tracePt t="164643" x="4476750" y="3560763"/>
          <p14:tracePt t="164650" x="4476750" y="3579813"/>
          <p14:tracePt t="164657" x="4467225" y="3606800"/>
          <p14:tracePt t="164667" x="4467225" y="3633788"/>
          <p14:tracePt t="164673" x="4467225" y="3679825"/>
          <p14:tracePt t="164681" x="4503738" y="3798888"/>
          <p14:tracePt t="164687" x="4530725" y="3852863"/>
          <p14:tracePt t="164695" x="4557713" y="3898900"/>
          <p14:tracePt t="164702" x="4567238" y="3935413"/>
          <p14:tracePt t="164712" x="4586288" y="3971925"/>
          <p14:tracePt t="164718" x="4594225" y="3990975"/>
          <p14:tracePt t="164725" x="4613275" y="4017963"/>
          <p14:tracePt t="164733" x="4622800" y="4017963"/>
          <p14:tracePt t="164740" x="4622800" y="4027488"/>
          <p14:tracePt t="164786" x="4630738" y="4027488"/>
          <p14:tracePt t="164793" x="4630738" y="4037013"/>
          <p14:tracePt t="164800" x="4640263" y="4037013"/>
          <p14:tracePt t="164809" x="4649788" y="4037013"/>
          <p14:tracePt t="164816" x="4659313" y="4044950"/>
          <p14:tracePt t="164831" x="4667250" y="4044950"/>
          <p14:tracePt t="164838" x="4686300" y="4054475"/>
          <p14:tracePt t="164846" x="4703763" y="4054475"/>
          <p14:tracePt t="164853" x="4722813" y="4064000"/>
          <p14:tracePt t="164862" x="4740275" y="4064000"/>
          <p14:tracePt t="164868" x="4768850" y="4064000"/>
          <p14:tracePt t="164876" x="4776788" y="4064000"/>
          <p14:tracePt t="164884" x="4786313" y="4064000"/>
          <p14:tracePt t="164891" x="4795838" y="4064000"/>
          <p14:tracePt t="164975" x="4805363" y="4064000"/>
          <p14:tracePt t="165442" x="4813300" y="4064000"/>
          <p14:tracePt t="165458" x="4822825" y="4064000"/>
          <p14:tracePt t="165472" x="4832350" y="4064000"/>
          <p14:tracePt t="165479" x="4832350" y="4054475"/>
          <p14:tracePt t="165519" x="4841875" y="4044950"/>
          <p14:tracePt t="165533" x="4841875" y="4037013"/>
          <p14:tracePt t="165540" x="4841875" y="4017963"/>
          <p14:tracePt t="165551" x="4841875" y="4000500"/>
          <p14:tracePt t="165555" x="4841875" y="3944938"/>
          <p14:tracePt t="165563" x="4841875" y="3898900"/>
          <p14:tracePt t="165570" x="4832350" y="3862388"/>
          <p14:tracePt t="165578" x="4832350" y="3835400"/>
          <p14:tracePt t="165587" x="4822825" y="3825875"/>
          <p14:tracePt t="165593" x="4822825" y="3816350"/>
          <p14:tracePt t="165623" x="4822825" y="3779838"/>
          <p14:tracePt t="165630" x="4859338" y="3716338"/>
          <p14:tracePt t="165638" x="4914900" y="3652838"/>
          <p14:tracePt t="165647" x="4968875" y="3552825"/>
          <p14:tracePt t="165653" x="5024438" y="3470275"/>
          <p14:tracePt t="165661" x="5070475" y="3414713"/>
          <p14:tracePt t="165668" x="5124450" y="3351213"/>
          <p14:tracePt t="165676" x="5160963" y="3287713"/>
          <p14:tracePt t="165684" x="5180013" y="3268663"/>
          <p14:tracePt t="165691" x="5180013" y="3260725"/>
          <p14:tracePt t="165940" x="5180013" y="3268663"/>
          <p14:tracePt t="165947" x="5180013" y="3287713"/>
          <p14:tracePt t="165955" x="5180013" y="3297238"/>
          <p14:tracePt t="165963" x="5180013" y="3324225"/>
          <p14:tracePt t="165970" x="5180013" y="3333750"/>
          <p14:tracePt t="165979" x="5180013" y="3341688"/>
          <p14:tracePt t="165985" x="5180013" y="3351213"/>
          <p14:tracePt t="166070" x="5180013" y="3360738"/>
          <p14:tracePt t="166078" x="5180013" y="3387725"/>
          <p14:tracePt t="166085" x="5180013" y="3406775"/>
          <p14:tracePt t="166093" x="5180013" y="3424238"/>
          <p14:tracePt t="166101" x="5170488" y="3433763"/>
          <p14:tracePt t="166123" x="5170488" y="3443288"/>
          <p14:tracePt t="166146" x="5160963" y="3451225"/>
          <p14:tracePt t="166161" x="5160963" y="3460750"/>
          <p14:tracePt t="166168" x="5151438" y="3470275"/>
          <p14:tracePt t="166177" x="5151438" y="3487738"/>
          <p14:tracePt t="166184" x="5143500" y="3497263"/>
          <p14:tracePt t="166200" x="5143500" y="3506788"/>
          <p14:tracePt t="166207" x="5133975" y="3506788"/>
          <p14:tracePt t="166217" x="5124450" y="3516313"/>
          <p14:tracePt t="166221" x="5124450" y="3533775"/>
          <p14:tracePt t="166240" x="5078413" y="3606800"/>
          <p14:tracePt t="166245" x="5070475" y="3643313"/>
          <p14:tracePt t="166252" x="5051425" y="3670300"/>
          <p14:tracePt t="166261" x="5024438" y="3689350"/>
          <p14:tracePt t="166268" x="5014913" y="3706813"/>
          <p14:tracePt t="166274" x="5005388" y="3725863"/>
          <p14:tracePt t="166283" x="5005388" y="3735388"/>
          <p14:tracePt t="166290" x="4997450" y="3743325"/>
          <p14:tracePt t="166301" x="4997450" y="3752850"/>
          <p14:tracePt t="166367" x="4987925" y="3771900"/>
          <p14:tracePt t="166373" x="4978400" y="3789363"/>
          <p14:tracePt t="166381" x="4968875" y="3808413"/>
          <p14:tracePt t="166390" x="4960938" y="3825875"/>
          <p14:tracePt t="166398" x="4951413" y="3835400"/>
          <p14:tracePt t="166427" x="4941888" y="3844925"/>
          <p14:tracePt t="166458" x="4941888" y="3852863"/>
          <p14:tracePt t="167125" x="4914900" y="3852863"/>
          <p14:tracePt t="167131" x="4887913" y="3844925"/>
          <p14:tracePt t="167139" x="4841875" y="3835400"/>
          <p14:tracePt t="167149" x="4786313" y="3835400"/>
          <p14:tracePt t="167154" x="4713288" y="3825875"/>
          <p14:tracePt t="167163" x="4594225" y="3825875"/>
          <p14:tracePt t="167169" x="4467225" y="3825875"/>
          <p14:tracePt t="167177" x="4357688" y="3844925"/>
          <p14:tracePt t="167184" x="4229100" y="3852863"/>
          <p14:tracePt t="167192" x="4138613" y="3871913"/>
          <p14:tracePt t="167200" x="4073525" y="3881438"/>
          <p14:tracePt t="167207" x="4000500" y="3889375"/>
          <p14:tracePt t="167216" x="3956050" y="3898900"/>
          <p14:tracePt t="167222" x="3910013" y="3917950"/>
          <p14:tracePt t="167231" x="3854450" y="3935413"/>
          <p14:tracePt t="167237" x="3773488" y="3954463"/>
          <p14:tracePt t="167246" x="3717925" y="3963988"/>
          <p14:tracePt t="167252" x="3671888" y="3971925"/>
          <p14:tracePt t="167261" x="3644900" y="3981450"/>
          <p14:tracePt t="167267" x="3598863" y="3990975"/>
          <p14:tracePt t="167276" x="3552825" y="4008438"/>
          <p14:tracePt t="167283" x="3516313" y="4008438"/>
          <p14:tracePt t="167290" x="3498850" y="4017963"/>
          <p14:tracePt t="167299" x="3479800" y="4017963"/>
          <p14:tracePt t="167305" x="3471863" y="4017963"/>
          <p14:tracePt t="167314" x="3462338" y="4017963"/>
          <p14:tracePt t="167320" x="3452813" y="4017963"/>
          <p14:tracePt t="167343" x="3435350" y="4017963"/>
          <p14:tracePt t="167350" x="3425825" y="4017963"/>
          <p14:tracePt t="167366" x="3416300" y="4017963"/>
          <p14:tracePt t="167374" x="3398838" y="4017963"/>
          <p14:tracePt t="167382" x="3389313" y="4017963"/>
          <p14:tracePt t="167396" x="3379788" y="4017963"/>
          <p14:tracePt t="167403" x="3362325" y="4017963"/>
          <p14:tracePt t="167412" x="3352800" y="4017963"/>
          <p14:tracePt t="167433" x="3343275" y="4017963"/>
          <p14:tracePt t="167456" x="3333750" y="4017963"/>
          <p14:tracePt t="167471" x="3325813" y="4017963"/>
          <p14:tracePt t="167486" x="3316288" y="4017963"/>
          <p14:tracePt t="167501" x="3306763" y="4017963"/>
          <p14:tracePt t="167509" x="3289300" y="4017963"/>
          <p14:tracePt t="167531" x="3270250" y="4017963"/>
          <p14:tracePt t="167547" x="3260725" y="4017963"/>
          <p14:tracePt t="167562" x="3252788" y="4027488"/>
          <p14:tracePt t="167569" x="3252788" y="4037013"/>
          <p14:tracePt t="167577" x="3243263" y="4054475"/>
          <p14:tracePt t="167584" x="3224213" y="4064000"/>
          <p14:tracePt t="167592" x="3214688" y="4081463"/>
          <p14:tracePt t="167600" x="3206750" y="4100513"/>
          <p14:tracePt t="167606" x="3187700" y="4110038"/>
          <p14:tracePt t="167616" x="3178175" y="4146550"/>
          <p14:tracePt t="167622" x="3151188" y="4164013"/>
          <p14:tracePt t="167630" x="3133725" y="4183063"/>
          <p14:tracePt t="167637" x="3124200" y="4191000"/>
          <p14:tracePt t="167652" x="3124200" y="4200525"/>
          <p14:tracePt t="167660" x="3114675" y="4200525"/>
          <p14:tracePt t="167728" x="3105150" y="4200525"/>
          <p14:tracePt t="169731" x="3068638" y="4183063"/>
          <p14:tracePt t="169738" x="3032125" y="4164013"/>
          <p14:tracePt t="169745" x="3005138" y="4146550"/>
          <p14:tracePt t="169753" x="2978150" y="4137025"/>
          <p14:tracePt t="169762" x="2941638" y="4117975"/>
          <p14:tracePt t="169768" x="2905125" y="4100513"/>
          <p14:tracePt t="169777" x="2878138" y="4081463"/>
          <p14:tracePt t="169783" x="2859088" y="4073525"/>
          <p14:tracePt t="169792" x="2832100" y="4064000"/>
          <p14:tracePt t="169799" x="2805113" y="4054475"/>
          <p14:tracePt t="169807" x="2776538" y="4044950"/>
          <p14:tracePt t="169814" x="2732088" y="4027488"/>
          <p14:tracePt t="169821" x="2713038" y="4027488"/>
          <p14:tracePt t="169830" x="2695575" y="4017963"/>
          <p14:tracePt t="169837" x="2676525" y="4008438"/>
          <p14:tracePt t="169846" x="2667000" y="4008438"/>
          <p14:tracePt t="169852" x="2667000" y="4000500"/>
          <p14:tracePt t="169860" x="2657475" y="4000500"/>
          <p14:tracePt t="169867" x="2649538" y="4000500"/>
          <p14:tracePt t="169891" x="2649538" y="3990975"/>
          <p14:tracePt t="169898" x="2640013" y="3990975"/>
          <p14:tracePt t="170301" x="2649538" y="3990975"/>
          <p14:tracePt t="170308" x="2667000" y="3990975"/>
          <p14:tracePt t="170315" x="2686050" y="3981450"/>
          <p14:tracePt t="170325" x="2703513" y="3981450"/>
          <p14:tracePt t="170331" x="2722563" y="3981450"/>
          <p14:tracePt t="170339" x="2759075" y="3981450"/>
          <p14:tracePt t="170347" x="2776538" y="3981450"/>
          <p14:tracePt t="170354" x="2813050" y="3981450"/>
          <p14:tracePt t="170363" x="2849563" y="3981450"/>
          <p14:tracePt t="170369" x="2905125" y="3981450"/>
          <p14:tracePt t="170378" x="2941638" y="3981450"/>
          <p14:tracePt t="170384" x="2978150" y="3981450"/>
          <p14:tracePt t="170392" x="2995613" y="3981450"/>
          <p14:tracePt t="170409" x="3005138" y="3981450"/>
          <p14:tracePt t="170414" x="3014663" y="3981450"/>
          <p14:tracePt t="170423" x="3024188" y="3981450"/>
          <p14:tracePt t="170438" x="3032125" y="3981450"/>
          <p14:tracePt t="170453" x="3051175" y="3981450"/>
          <p14:tracePt t="170460" x="3078163" y="3981450"/>
          <p14:tracePt t="170467" x="3097213" y="3981450"/>
          <p14:tracePt t="170475" x="3114675" y="3981450"/>
          <p14:tracePt t="170483" x="3133725" y="3990975"/>
          <p14:tracePt t="170492" x="3160713" y="3990975"/>
          <p14:tracePt t="170498" x="3178175" y="4000500"/>
          <p14:tracePt t="170506" x="3206750" y="4000500"/>
          <p14:tracePt t="170515" x="3224213" y="4000500"/>
          <p14:tracePt t="170521" x="3260725" y="4008438"/>
          <p14:tracePt t="170536" x="3270250" y="4008438"/>
          <p14:tracePt t="170560" x="3279775" y="4008438"/>
          <p14:tracePt t="170575" x="3289300" y="4008438"/>
          <p14:tracePt t="170582" x="3306763" y="4008438"/>
          <p14:tracePt t="170590" x="3325813" y="4017963"/>
          <p14:tracePt t="170597" x="3343275" y="4017963"/>
          <p14:tracePt t="170605" x="3370263" y="4017963"/>
          <p14:tracePt t="170613" x="3389313" y="4027488"/>
          <p14:tracePt t="170620" x="3406775" y="4027488"/>
          <p14:tracePt t="170628" x="3443288" y="4027488"/>
          <p14:tracePt t="170635" x="3462338" y="4027488"/>
          <p14:tracePt t="170643" x="3471863" y="4027488"/>
          <p14:tracePt t="170650" x="3479800" y="4027488"/>
          <p14:tracePt t="170658" x="3498850" y="4027488"/>
          <p14:tracePt t="170665" x="3516313" y="4027488"/>
          <p14:tracePt t="170673" x="3525838" y="4027488"/>
          <p14:tracePt t="170681" x="3535363" y="4027488"/>
          <p14:tracePt t="170689" x="3544888" y="4027488"/>
          <p14:tracePt t="170697" x="3562350" y="4027488"/>
          <p14:tracePt t="170704" x="3581400" y="4027488"/>
          <p14:tracePt t="170714" x="3589338" y="4027488"/>
          <p14:tracePt t="170719" x="3598863" y="4027488"/>
          <p14:tracePt t="170727" x="3608388" y="4027488"/>
          <p14:tracePt t="170742" x="3617913" y="4027488"/>
          <p14:tracePt t="170772" x="3625850" y="4027488"/>
          <p14:tracePt t="170818" x="3625850" y="4037013"/>
          <p14:tracePt t="170825" x="3581400" y="4064000"/>
          <p14:tracePt t="170832" x="3462338" y="4154488"/>
          <p14:tracePt t="170842" x="3325813" y="4227513"/>
          <p14:tracePt t="170848" x="3187700" y="4310063"/>
          <p14:tracePt t="170856" x="3087688" y="4365625"/>
          <p14:tracePt t="170864" x="2968625" y="4419600"/>
          <p14:tracePt t="170871" x="2895600" y="4446588"/>
          <p14:tracePt t="170881" x="2813050" y="4492625"/>
          <p14:tracePt t="170886" x="2713038" y="4519613"/>
          <p14:tracePt t="170895" x="2640013" y="4538663"/>
          <p14:tracePt t="170901" x="2593975" y="4565650"/>
          <p14:tracePt t="170910" x="2547938" y="4584700"/>
          <p14:tracePt t="170916" x="2530475" y="4584700"/>
          <p14:tracePt t="170925" x="2520950" y="4592638"/>
          <p14:tracePt t="170932" x="2511425" y="4592638"/>
          <p14:tracePt t="170939" x="2503488" y="4592638"/>
          <p14:tracePt t="171198" x="2540000" y="4584700"/>
          <p14:tracePt t="171206" x="2584450" y="4548188"/>
          <p14:tracePt t="171213" x="2649538" y="4529138"/>
          <p14:tracePt t="171221" x="2676525" y="4492625"/>
          <p14:tracePt t="171230" x="2703513" y="4475163"/>
          <p14:tracePt t="171235" x="2740025" y="4465638"/>
          <p14:tracePt t="171245" x="2759075" y="4456113"/>
          <p14:tracePt t="171251" x="2768600" y="4446588"/>
          <p14:tracePt t="171260" x="2795588" y="4438650"/>
          <p14:tracePt t="171275" x="2813050" y="4429125"/>
          <p14:tracePt t="171289" x="2822575" y="4429125"/>
          <p14:tracePt t="171297" x="2832100" y="4419600"/>
          <p14:tracePt t="171304" x="2841625" y="4419600"/>
          <p14:tracePt t="171314" x="2859088" y="4410075"/>
          <p14:tracePt t="171320" x="2878138" y="4410075"/>
          <p14:tracePt t="171327" x="2905125" y="4402138"/>
          <p14:tracePt t="171335" x="2922588" y="4392613"/>
          <p14:tracePt t="171343" x="2951163" y="4383088"/>
          <p14:tracePt t="171350" x="2987675" y="4383088"/>
          <p14:tracePt t="171358" x="3005138" y="4373563"/>
          <p14:tracePt t="171365" x="3014663" y="4373563"/>
          <p14:tracePt t="171380" x="3024188" y="4373563"/>
          <p14:tracePt t="171397" x="3032125" y="4365625"/>
          <p14:tracePt t="171403" x="3041650" y="4365625"/>
          <p14:tracePt t="171411" x="3051175" y="4365625"/>
          <p14:tracePt t="171418" x="3060700" y="4365625"/>
          <p14:tracePt t="171427" x="3068638" y="4365625"/>
          <p14:tracePt t="171442" x="3068638" y="4356100"/>
          <p14:tracePt t="171448" x="3078163" y="4356100"/>
          <p14:tracePt t="171458" x="3097213" y="4356100"/>
          <p14:tracePt t="171464" x="3105150" y="4356100"/>
          <p14:tracePt t="171472" x="3133725" y="4356100"/>
          <p14:tracePt t="171481" x="3141663" y="4356100"/>
          <p14:tracePt t="171497" x="3151188" y="4346575"/>
          <p14:tracePt t="171510" x="3160713" y="4346575"/>
          <p14:tracePt t="171517" x="3170238" y="4346575"/>
          <p14:tracePt t="171524" x="3187700" y="4346575"/>
          <p14:tracePt t="171532" x="3206750" y="4346575"/>
          <p14:tracePt t="171541" x="3224213" y="4346575"/>
          <p14:tracePt t="171548" x="3243263" y="4346575"/>
          <p14:tracePt t="171556" x="3260725" y="4346575"/>
          <p14:tracePt t="171563" x="3270250" y="4346575"/>
          <p14:tracePt t="171571" x="3279775" y="4346575"/>
          <p14:tracePt t="171580" x="3289300" y="4346575"/>
          <p14:tracePt t="171610" x="3297238" y="4346575"/>
          <p14:tracePt t="173341" x="3270250" y="4346575"/>
          <p14:tracePt t="173348" x="3224213" y="4337050"/>
          <p14:tracePt t="173356" x="3170238" y="4337050"/>
          <p14:tracePt t="173363" x="3078163" y="4337050"/>
          <p14:tracePt t="173371" x="3041650" y="4337050"/>
          <p14:tracePt t="173379" x="2995613" y="4337050"/>
          <p14:tracePt t="173386" x="2959100" y="4337050"/>
          <p14:tracePt t="173395" x="2914650" y="4329113"/>
          <p14:tracePt t="173401" x="2886075" y="4329113"/>
          <p14:tracePt t="173413" x="2868613" y="4329113"/>
          <p14:tracePt t="173416" x="2849563" y="4329113"/>
          <p14:tracePt t="173425" x="2822575" y="4319588"/>
          <p14:tracePt t="173431" x="2795588" y="4319588"/>
          <p14:tracePt t="173440" x="2759075" y="4319588"/>
          <p14:tracePt t="173447" x="2732088" y="4310063"/>
          <p14:tracePt t="173455" x="2695575" y="4310063"/>
          <p14:tracePt t="173462" x="2649538" y="4310063"/>
          <p14:tracePt t="173470" x="2613025" y="4310063"/>
          <p14:tracePt t="173478" x="2547938" y="4300538"/>
          <p14:tracePt t="173485" x="2493963" y="4283075"/>
          <p14:tracePt t="173496" x="2447925" y="4273550"/>
          <p14:tracePt t="173500" x="2420938" y="4264025"/>
          <p14:tracePt t="173510" x="2393950" y="4256088"/>
          <p14:tracePt t="173515" x="2374900" y="4256088"/>
          <p14:tracePt t="173523" x="2328863" y="4256088"/>
          <p14:tracePt t="173530" x="2320925" y="4246563"/>
          <p14:tracePt t="173540" x="2311400" y="4246563"/>
          <p14:tracePt t="173545" x="2274888" y="4246563"/>
          <p14:tracePt t="173554" x="2255838" y="4237038"/>
          <p14:tracePt t="173569" x="2238375" y="4237038"/>
          <p14:tracePt t="173578" x="2228850" y="4237038"/>
          <p14:tracePt t="173584" x="2211388" y="4237038"/>
          <p14:tracePt t="173591" x="2201863" y="4237038"/>
          <p14:tracePt t="173598" x="2174875" y="4237038"/>
          <p14:tracePt t="173607" x="2165350" y="4237038"/>
          <p14:tracePt t="173614" x="2165350" y="4227513"/>
          <p14:tracePt t="173629" x="2155825" y="4227513"/>
          <p14:tracePt t="173637" x="2146300" y="4227513"/>
          <p14:tracePt t="173644" x="2128838" y="4227513"/>
          <p14:tracePt t="173652" x="2119313" y="4219575"/>
          <p14:tracePt t="173662" x="2109788" y="4219575"/>
          <p14:tracePt t="173681" x="2100263" y="4210050"/>
          <p14:tracePt t="173690" x="2092325" y="4210050"/>
          <p14:tracePt t="179146" x="2036763" y="4210050"/>
          <p14:tracePt t="179153" x="2000250" y="4210050"/>
          <p14:tracePt t="179160" x="1927225" y="4227513"/>
          <p14:tracePt t="179170" x="1854200" y="4237038"/>
          <p14:tracePt t="179175" x="1808163" y="4246563"/>
          <p14:tracePt t="179184" x="1771650" y="4246563"/>
          <p14:tracePt t="179191" x="1727200" y="4264025"/>
          <p14:tracePt t="179199" x="1662113" y="4283075"/>
          <p14:tracePt t="179207" x="1635125" y="4292600"/>
          <p14:tracePt t="179214" x="1608138" y="4300538"/>
          <p14:tracePt t="179222" x="1571625" y="4319588"/>
          <p14:tracePt t="179228" x="1543050" y="4329113"/>
          <p14:tracePt t="179236" x="1506538" y="4337050"/>
          <p14:tracePt t="179243" x="1470025" y="4346575"/>
          <p14:tracePt t="179251" x="1443038" y="4365625"/>
          <p14:tracePt t="179259" x="1425575" y="4373563"/>
          <p14:tracePt t="179267" x="1389063" y="4392613"/>
          <p14:tracePt t="179274" x="1360488" y="4419600"/>
          <p14:tracePt t="179282" x="1306513" y="4438650"/>
          <p14:tracePt t="179292" x="1270000" y="4475163"/>
          <p14:tracePt t="179297" x="1223963" y="4492625"/>
          <p14:tracePt t="179306" x="1177925" y="4519613"/>
          <p14:tracePt t="179312" x="1150938" y="4548188"/>
          <p14:tracePt t="179321" x="1104900" y="4575175"/>
          <p14:tracePt t="179327" x="1077913" y="4592638"/>
          <p14:tracePt t="179335" x="1050925" y="4611688"/>
          <p14:tracePt t="179342" x="1031875" y="4621213"/>
          <p14:tracePt t="179350" x="1004888" y="4629150"/>
          <p14:tracePt t="179358" x="977900" y="4638675"/>
          <p14:tracePt t="179366" x="958850" y="4648200"/>
          <p14:tracePt t="179375" x="922338" y="4657725"/>
          <p14:tracePt t="179380" x="904875" y="4665663"/>
          <p14:tracePt t="179390" x="885825" y="4675188"/>
          <p14:tracePt t="179396" x="885825" y="4684713"/>
          <p14:tracePt t="179405" x="868363" y="4694238"/>
          <p14:tracePt t="179411" x="858838" y="4702175"/>
          <p14:tracePt t="179420" x="849313" y="4711700"/>
          <p14:tracePt t="179426" x="822325" y="4721225"/>
          <p14:tracePt t="179435" x="795338" y="4738688"/>
          <p14:tracePt t="179442" x="749300" y="4757738"/>
          <p14:tracePt t="179449" x="730250" y="4767263"/>
          <p14:tracePt t="179458" x="712788" y="4775200"/>
          <p14:tracePt t="179464" x="693738" y="4784725"/>
          <p14:tracePt t="179472" x="676275" y="4784725"/>
          <p14:tracePt t="179479" x="666750" y="4794250"/>
          <p14:tracePt t="179488" x="657225" y="4794250"/>
          <p14:tracePt t="179494" x="639763" y="4803775"/>
          <p14:tracePt t="179503" x="630238" y="4803775"/>
          <p14:tracePt t="179510" x="620713" y="4803775"/>
          <p14:tracePt t="179518" x="603250" y="4811713"/>
          <p14:tracePt t="179525" x="593725" y="4811713"/>
          <p14:tracePt t="179541" x="584200" y="4811713"/>
          <p14:tracePt t="179559" x="576263" y="4811713"/>
          <p14:tracePt t="179602" x="566738" y="4821238"/>
          <p14:tracePt t="179616" x="557213" y="4821238"/>
          <p14:tracePt t="179632" x="547688" y="4821238"/>
          <p14:tracePt t="179639" x="547688" y="4830763"/>
          <p14:tracePt t="179646" x="539750" y="4830763"/>
          <p14:tracePt t="179662" x="530225" y="4830763"/>
          <p14:tracePt t="179670" x="530225" y="4840288"/>
          <p14:tracePt t="179686" x="520700" y="4840288"/>
          <p14:tracePt t="179716" x="511175" y="4840288"/>
          <p14:tracePt t="181198" x="566738" y="4840288"/>
          <p14:tracePt t="181205" x="676275" y="4840288"/>
          <p14:tracePt t="181212" x="785813" y="4840288"/>
          <p14:tracePt t="181221" x="895350" y="4830763"/>
          <p14:tracePt t="181228" x="958850" y="4821238"/>
          <p14:tracePt t="181237" x="995363" y="4821238"/>
          <p14:tracePt t="181243" x="1014413" y="4821238"/>
          <p14:tracePt t="181252" x="1031875" y="4821238"/>
          <p14:tracePt t="181258" x="1050925" y="4821238"/>
          <p14:tracePt t="181267" x="1058863" y="4821238"/>
          <p14:tracePt t="181274" x="1068388" y="4811713"/>
          <p14:tracePt t="181297" x="1077913" y="4811713"/>
          <p14:tracePt t="181312" x="1087438" y="4811713"/>
          <p14:tracePt t="181321" x="1104900" y="4811713"/>
          <p14:tracePt t="181327" x="1114425" y="4811713"/>
          <p14:tracePt t="181335" x="1123950" y="4811713"/>
          <p14:tracePt t="181342" x="1133475" y="4811713"/>
          <p14:tracePt t="181350" x="1150938" y="4803775"/>
          <p14:tracePt t="181357" x="1187450" y="4803775"/>
          <p14:tracePt t="181366" x="1214438" y="4794250"/>
          <p14:tracePt t="181373" x="1233488" y="4794250"/>
          <p14:tracePt t="181380" x="1260475" y="4784725"/>
          <p14:tracePt t="181389" x="1279525" y="4784725"/>
          <p14:tracePt t="181395" x="1287463" y="4784725"/>
          <p14:tracePt t="181404" x="1296988" y="4775200"/>
          <p14:tracePt t="181410" x="1306513" y="4775200"/>
          <p14:tracePt t="183570" x="1323975" y="4767263"/>
          <p14:tracePt t="183576" x="1360488" y="4767263"/>
          <p14:tracePt t="183584" x="1379538" y="4757738"/>
          <p14:tracePt t="183592" x="1397000" y="4757738"/>
          <p14:tracePt t="183607" x="1406525" y="4757738"/>
          <p14:tracePt t="183615" x="1416050" y="4757738"/>
          <p14:tracePt t="183622" x="1425575" y="4757738"/>
          <p14:tracePt t="183630" x="1443038" y="4748213"/>
          <p14:tracePt t="183645" x="1452563" y="4748213"/>
          <p14:tracePt t="183656" x="1470025" y="4748213"/>
          <p14:tracePt t="183691" x="1479550" y="4748213"/>
          <p14:tracePt t="183698" x="1489075" y="4738688"/>
          <p14:tracePt t="183714" x="1506538" y="4738688"/>
          <p14:tracePt t="183722" x="1516063" y="4738688"/>
          <p14:tracePt t="183752" x="1525588" y="4738688"/>
          <p14:tracePt t="183775" x="1535113" y="4738688"/>
          <p14:tracePt t="183781" x="1543050" y="4730750"/>
          <p14:tracePt t="183789" x="1552575" y="4730750"/>
          <p14:tracePt t="183798" x="1571625" y="4730750"/>
          <p14:tracePt t="183805" x="1579563" y="4730750"/>
          <p14:tracePt t="183812" x="1589088" y="4730750"/>
          <p14:tracePt t="183827" x="1608138" y="4730750"/>
          <p14:tracePt t="183835" x="1617663" y="4730750"/>
          <p14:tracePt t="183842" x="1635125" y="4730750"/>
          <p14:tracePt t="183852" x="1654175" y="4730750"/>
          <p14:tracePt t="183858" x="1671638" y="4721225"/>
          <p14:tracePt t="183867" x="1690688" y="4721225"/>
          <p14:tracePt t="183873" x="1717675" y="4721225"/>
          <p14:tracePt t="183881" x="1735138" y="4721225"/>
          <p14:tracePt t="183888" x="1790700" y="4711700"/>
          <p14:tracePt t="183896" x="1808163" y="4711700"/>
          <p14:tracePt t="183905" x="1836738" y="4711700"/>
          <p14:tracePt t="183911" x="1844675" y="4711700"/>
          <p14:tracePt t="183919" x="1854200" y="4711700"/>
          <p14:tracePt t="183926" x="1854200" y="4702175"/>
          <p14:tracePt t="183972" x="1863725" y="4702175"/>
          <p14:tracePt t="185573" x="2009775" y="4694238"/>
          <p14:tracePt t="185580" x="2320925" y="4657725"/>
          <p14:tracePt t="185588" x="2593975" y="4638675"/>
          <p14:tracePt t="185596" x="2941638" y="4621213"/>
          <p14:tracePt t="185604" x="3206750" y="4621213"/>
          <p14:tracePt t="185611" x="3435350" y="4621213"/>
          <p14:tracePt t="185619" x="3625850" y="4629150"/>
          <p14:tracePt t="185626" x="3854450" y="4638675"/>
          <p14:tracePt t="185634" x="4019550" y="4675188"/>
          <p14:tracePt t="185641" x="4192588" y="4702175"/>
          <p14:tracePt t="185649" x="4375150" y="4721225"/>
          <p14:tracePt t="185656" x="4576763" y="4748213"/>
          <p14:tracePt t="185666" x="4740275" y="4775200"/>
          <p14:tracePt t="185672" x="4924425" y="4794250"/>
          <p14:tracePt t="185679" x="5078413" y="4821238"/>
          <p14:tracePt t="185688" x="5224463" y="4867275"/>
          <p14:tracePt t="185694" x="5370513" y="4894263"/>
          <p14:tracePt t="185704" x="5508625" y="4959350"/>
          <p14:tracePt t="185709" x="5691188" y="5003800"/>
          <p14:tracePt t="185718" x="5846763" y="5049838"/>
          <p14:tracePt t="185725" x="5992813" y="5068888"/>
          <p14:tracePt t="185733" x="6102350" y="5095875"/>
          <p14:tracePt t="185740" x="6192838" y="5105400"/>
          <p14:tracePt t="185747" x="6311900" y="5122863"/>
          <p14:tracePt t="185755" x="6421438" y="5122863"/>
          <p14:tracePt t="185763" x="6530975" y="5132388"/>
          <p14:tracePt t="185770" x="6677025" y="5159375"/>
          <p14:tracePt t="185778" x="6786563" y="5178425"/>
          <p14:tracePt t="185787" x="6869113" y="5186363"/>
          <p14:tracePt t="185793" x="6961188" y="5214938"/>
          <p14:tracePt t="185802" x="7007225" y="5214938"/>
          <p14:tracePt t="185808" x="7024688" y="5214938"/>
          <p14:tracePt t="185817" x="7043738" y="5222875"/>
          <p14:tracePt t="185823" x="7051675" y="5222875"/>
          <p14:tracePt t="185832" x="7061200" y="5222875"/>
          <p14:tracePt t="185847" x="7080250" y="5222875"/>
          <p14:tracePt t="185854" x="7124700" y="5222875"/>
          <p14:tracePt t="185862" x="7143750" y="5222875"/>
          <p14:tracePt t="185870" x="7161213" y="5222875"/>
          <p14:tracePt t="185877" x="7170738" y="5222875"/>
          <p14:tracePt t="185888" x="7189788" y="5205413"/>
          <p14:tracePt t="185901" x="7197725" y="5205413"/>
          <p14:tracePt t="185922" x="7207250" y="5205413"/>
          <p14:tracePt t="185954" x="7216775" y="5205413"/>
          <p14:tracePt t="185971" x="7226300" y="5205413"/>
          <p14:tracePt t="185975" x="7226300" y="5195888"/>
          <p14:tracePt t="185984" x="7234238" y="5186363"/>
          <p14:tracePt t="185991" x="7234238" y="5168900"/>
          <p14:tracePt t="185999" x="7234238" y="5141913"/>
          <p14:tracePt t="186006" x="7226300" y="5105400"/>
          <p14:tracePt t="186014" x="7189788" y="5076825"/>
          <p14:tracePt t="186022" x="7124700" y="5022850"/>
          <p14:tracePt t="186029" x="7024688" y="4986338"/>
          <p14:tracePt t="186037" x="6915150" y="4959350"/>
          <p14:tracePt t="186044" x="6769100" y="4922838"/>
          <p14:tracePt t="186054" x="6640513" y="4922838"/>
          <p14:tracePt t="186059" x="6477000" y="4913313"/>
          <p14:tracePt t="186068" x="6348413" y="4913313"/>
          <p14:tracePt t="186074" x="6192838" y="4913313"/>
          <p14:tracePt t="186082" x="6065838" y="4930775"/>
          <p14:tracePt t="186089" x="5956300" y="4940300"/>
          <p14:tracePt t="186097" x="5883275" y="4959350"/>
          <p14:tracePt t="186104" x="5818188" y="4959350"/>
          <p14:tracePt t="186113" x="5745163" y="4967288"/>
          <p14:tracePt t="186121" x="5700713" y="4967288"/>
          <p14:tracePt t="186128" x="5691188" y="4967288"/>
          <p14:tracePt t="186139" x="5672138" y="4967288"/>
          <p14:tracePt t="186150" x="5664200" y="4967288"/>
          <p14:tracePt t="186394" x="5691188" y="4967288"/>
          <p14:tracePt t="186401" x="5727700" y="4967288"/>
          <p14:tracePt t="186408" x="5781675" y="4967288"/>
          <p14:tracePt t="186417" x="5827713" y="4976813"/>
          <p14:tracePt t="186424" x="5854700" y="4976813"/>
          <p14:tracePt t="186432" x="5900738" y="4976813"/>
          <p14:tracePt t="186439" x="5937250" y="4976813"/>
          <p14:tracePt t="186447" x="5992813" y="4995863"/>
          <p14:tracePt t="186454" x="6038850" y="4995863"/>
          <p14:tracePt t="186462" x="6092825" y="4995863"/>
          <p14:tracePt t="186470" x="6165850" y="5003800"/>
          <p14:tracePt t="186478" x="6221413" y="5003800"/>
          <p14:tracePt t="186488" x="6265863" y="5013325"/>
          <p14:tracePt t="186492" x="6302375" y="5013325"/>
          <p14:tracePt t="186500" x="6338888" y="5013325"/>
          <p14:tracePt t="186507" x="6375400" y="5013325"/>
          <p14:tracePt t="186515" x="6394450" y="5013325"/>
          <p14:tracePt t="186522" x="6421438" y="5013325"/>
          <p14:tracePt t="186532" x="6448425" y="5013325"/>
          <p14:tracePt t="186538" x="6494463" y="5013325"/>
          <p14:tracePt t="186546" x="6550025" y="5013325"/>
          <p14:tracePt t="186553" x="6586538" y="5013325"/>
          <p14:tracePt t="186561" x="6650038" y="5003800"/>
          <p14:tracePt t="186570" x="6723063" y="5003800"/>
          <p14:tracePt t="186576" x="6815138" y="4986338"/>
          <p14:tracePt t="186584" x="6878638" y="4976813"/>
          <p14:tracePt t="186591" x="6951663" y="4967288"/>
          <p14:tracePt t="186600" x="7024688" y="4949825"/>
          <p14:tracePt t="186606" x="7043738" y="4949825"/>
          <p14:tracePt t="186615" x="7061200" y="4949825"/>
          <p14:tracePt t="186621" x="7080250" y="4949825"/>
          <p14:tracePt t="186630" x="7097713" y="4949825"/>
          <p14:tracePt t="186637" x="7116763" y="4940300"/>
          <p14:tracePt t="186645" x="7161213" y="4940300"/>
          <p14:tracePt t="186653" x="7189788" y="4940300"/>
          <p14:tracePt t="186659" x="7226300" y="4940300"/>
          <p14:tracePt t="186668" x="7270750" y="4940300"/>
          <p14:tracePt t="186674" x="7307263" y="4940300"/>
          <p14:tracePt t="186684" x="7353300" y="4940300"/>
          <p14:tracePt t="186690" x="7389813" y="4940300"/>
          <p14:tracePt t="186699" x="7416800" y="4940300"/>
          <p14:tracePt t="186705" x="7453313" y="4940300"/>
          <p14:tracePt t="186713" x="7481888" y="4940300"/>
          <p14:tracePt t="186720" x="7518400" y="4940300"/>
          <p14:tracePt t="186729" x="7564438" y="4940300"/>
          <p14:tracePt t="186736" x="7591425" y="4940300"/>
          <p14:tracePt t="186744" x="7608888" y="4940300"/>
          <p14:tracePt t="186754" x="7627938" y="4940300"/>
          <p14:tracePt t="186758" x="7654925" y="4940300"/>
          <p14:tracePt t="186767" x="7673975" y="4940300"/>
          <p14:tracePt t="186773" x="7691438" y="4940300"/>
          <p14:tracePt t="186782" x="7710488" y="4940300"/>
          <p14:tracePt t="186788" x="7727950" y="4940300"/>
          <p14:tracePt t="186798" x="7737475" y="4940300"/>
          <p14:tracePt t="186804" x="7747000" y="4949825"/>
          <p14:tracePt t="186828" x="7754938" y="4949825"/>
          <p14:tracePt t="187222" x="7747000" y="4959350"/>
          <p14:tracePt t="187229" x="7737475" y="4959350"/>
          <p14:tracePt t="187237" x="7710488" y="4967288"/>
          <p14:tracePt t="187245" x="7700963" y="4967288"/>
          <p14:tracePt t="187254" x="7673975" y="4976813"/>
          <p14:tracePt t="187260" x="7645400" y="4986338"/>
          <p14:tracePt t="187271" x="7637463" y="4986338"/>
          <p14:tracePt t="187275" x="7627938" y="4986338"/>
          <p14:tracePt t="187283" x="7618413" y="4995863"/>
          <p14:tracePt t="187290" x="7608888" y="4995863"/>
          <p14:tracePt t="187298" x="7600950" y="4995863"/>
          <p14:tracePt t="187305" x="7581900" y="4995863"/>
          <p14:tracePt t="187314" x="7572375" y="5003800"/>
          <p14:tracePt t="187321" x="7554913" y="5003800"/>
          <p14:tracePt t="187337" x="7526338" y="5013325"/>
          <p14:tracePt t="187344" x="7499350" y="5013325"/>
          <p14:tracePt t="187355" x="7462838" y="5022850"/>
          <p14:tracePt t="187358" x="7445375" y="5022850"/>
          <p14:tracePt t="187367" x="7426325" y="5022850"/>
          <p14:tracePt t="187374" x="7408863" y="5022850"/>
          <p14:tracePt t="187382" x="7380288" y="5040313"/>
          <p14:tracePt t="187389" x="7353300" y="5032375"/>
          <p14:tracePt t="187398" x="7335838" y="5032375"/>
          <p14:tracePt t="187405" x="7316788" y="5032375"/>
          <p14:tracePt t="187412" x="7307263" y="5032375"/>
          <p14:tracePt t="187421" x="7280275" y="5032375"/>
          <p14:tracePt t="187427" x="7253288" y="5032375"/>
          <p14:tracePt t="187437" x="7207250" y="5032375"/>
          <p14:tracePt t="187450" x="7189788" y="5032375"/>
          <p14:tracePt t="187457" x="7180263" y="5032375"/>
          <p14:tracePt t="187466" x="7170738" y="5032375"/>
          <p14:tracePt t="187482" x="7161213" y="5032375"/>
          <p14:tracePt t="187488" x="7153275" y="5032375"/>
          <p14:tracePt t="187503" x="7134225" y="5032375"/>
          <p14:tracePt t="187511" x="7124700" y="5032375"/>
          <p14:tracePt t="187520" x="7107238" y="5032375"/>
          <p14:tracePt t="187526" x="7097713" y="5032375"/>
          <p14:tracePt t="187538" x="7088188" y="5022850"/>
          <p14:tracePt t="187541" x="7061200" y="5022850"/>
          <p14:tracePt t="187550" x="7051675" y="5022850"/>
          <p14:tracePt t="187556" x="7034213" y="5022850"/>
          <p14:tracePt t="187565" x="7015163" y="5013325"/>
          <p14:tracePt t="187571" x="6997700" y="5013325"/>
          <p14:tracePt t="187579" x="6978650" y="5003800"/>
          <p14:tracePt t="187587" x="6969125" y="5003800"/>
          <p14:tracePt t="187595" x="6961188" y="5003800"/>
          <p14:tracePt t="187604" x="6951663" y="4995863"/>
          <p14:tracePt t="187610" x="6942138" y="4995863"/>
          <p14:tracePt t="187624" x="6932613" y="4986338"/>
          <p14:tracePt t="187633" x="6924675" y="4986338"/>
          <p14:tracePt t="187648" x="6915150" y="4986338"/>
          <p14:tracePt t="187663" x="6905625" y="4986338"/>
          <p14:tracePt t="187671" x="6896100" y="4976813"/>
          <p14:tracePt t="187679" x="6869113" y="4967288"/>
          <p14:tracePt t="187686" x="6851650" y="4959350"/>
          <p14:tracePt t="187693" x="6842125" y="4959350"/>
          <p14:tracePt t="187701" x="6823075" y="4949825"/>
          <p14:tracePt t="187708" x="6796088" y="4940300"/>
          <p14:tracePt t="187718" x="6750050" y="4930775"/>
          <p14:tracePt t="187724" x="6723063" y="4930775"/>
          <p14:tracePt t="187731" x="6696075" y="4913313"/>
          <p14:tracePt t="187738" x="6650038" y="4913313"/>
          <p14:tracePt t="187748" x="6623050" y="4913313"/>
          <p14:tracePt t="187754" x="6567488" y="4903788"/>
          <p14:tracePt t="187762" x="6523038" y="4903788"/>
          <p14:tracePt t="187770" x="6467475" y="4922838"/>
          <p14:tracePt t="187777" x="6421438" y="4930775"/>
          <p14:tracePt t="187787" x="6367463" y="4940300"/>
          <p14:tracePt t="187791" x="6330950" y="4949825"/>
          <p14:tracePt t="187800" x="6302375" y="4959350"/>
          <p14:tracePt t="187807" x="6275388" y="4967288"/>
          <p14:tracePt t="187815" x="6265863" y="4976813"/>
          <p14:tracePt t="187822" x="6248400" y="4986338"/>
          <p14:tracePt t="187831" x="6238875" y="4986338"/>
          <p14:tracePt t="187838" x="6221413" y="4995863"/>
          <p14:tracePt t="187846" x="6202363" y="5003800"/>
          <p14:tracePt t="187854" x="6192838" y="5013325"/>
          <p14:tracePt t="187860" x="6184900" y="5013325"/>
          <p14:tracePt t="187870" x="6175375" y="5022850"/>
          <p14:tracePt t="187875" x="6165850" y="5022850"/>
          <p14:tracePt t="188164" x="6202363" y="5022850"/>
          <p14:tracePt t="188171" x="6229350" y="5022850"/>
          <p14:tracePt t="188179" x="6265863" y="5022850"/>
          <p14:tracePt t="188187" x="6321425" y="5013325"/>
          <p14:tracePt t="188195" x="6357938" y="4995863"/>
          <p14:tracePt t="188203" x="6403975" y="4995863"/>
          <p14:tracePt t="188210" x="6430963" y="4986338"/>
          <p14:tracePt t="188227" x="6530975" y="4986338"/>
          <p14:tracePt t="188233" x="6559550" y="4986338"/>
          <p14:tracePt t="188240" x="6596063" y="4986338"/>
          <p14:tracePt t="188249" x="6632575" y="4986338"/>
          <p14:tracePt t="188255" x="6669088" y="4986338"/>
          <p14:tracePt t="188264" x="6723063" y="4986338"/>
          <p14:tracePt t="188271" x="6750050" y="4986338"/>
          <p14:tracePt t="188279" x="6769100" y="4986338"/>
          <p14:tracePt t="188286" x="6778625" y="4986338"/>
          <p14:tracePt t="188294" x="6796088" y="4986338"/>
          <p14:tracePt t="188303" x="6805613" y="4986338"/>
          <p14:tracePt t="188309" x="6815138" y="4986338"/>
          <p14:tracePt t="188331" x="6823075" y="4986338"/>
          <p14:tracePt t="188348" x="6851650" y="4986338"/>
          <p14:tracePt t="188354" x="6859588" y="4986338"/>
          <p14:tracePt t="188362" x="6878638" y="4986338"/>
          <p14:tracePt t="188370" x="6888163" y="4986338"/>
          <p14:tracePt t="188386" x="6896100" y="4986338"/>
          <p14:tracePt t="188392" x="6905625" y="4986338"/>
          <p14:tracePt t="188400" x="6924675" y="4986338"/>
          <p14:tracePt t="188407" x="6932613" y="4986338"/>
          <p14:tracePt t="188416" x="6942138" y="4986338"/>
          <p14:tracePt t="188446" x="6951663" y="4986338"/>
          <p14:tracePt t="189609" x="6988175" y="4767263"/>
          <p14:tracePt t="189615" x="7043738" y="4511675"/>
          <p14:tracePt t="189623" x="7080250" y="4264025"/>
          <p14:tracePt t="189632" x="7116763" y="4017963"/>
          <p14:tracePt t="189638" x="7161213" y="3835400"/>
          <p14:tracePt t="189646" x="7189788" y="3652838"/>
          <p14:tracePt t="189653" x="7226300" y="3506788"/>
          <p14:tracePt t="189662" x="7234238" y="3424238"/>
          <p14:tracePt t="189669" x="7262813" y="3351213"/>
          <p14:tracePt t="189677" x="7270750" y="3268663"/>
          <p14:tracePt t="189685" x="7289800" y="3232150"/>
          <p14:tracePt t="189692" x="7289800" y="3168650"/>
          <p14:tracePt t="189700" x="7299325" y="3114675"/>
          <p14:tracePt t="189707" x="7307263" y="3068638"/>
          <p14:tracePt t="189715" x="7307263" y="3032125"/>
          <p14:tracePt t="189722" x="7316788" y="2986088"/>
          <p14:tracePt t="189730" x="7326313" y="2940050"/>
          <p14:tracePt t="189737" x="7326313" y="2903538"/>
          <p14:tracePt t="189745" x="7326313" y="2886075"/>
          <p14:tracePt t="189753" x="7326313" y="2876550"/>
          <p14:tracePt t="189761" x="7326313" y="2867025"/>
          <p14:tracePt t="189776" x="7326313" y="2857500"/>
          <p14:tracePt t="189799" x="7326313" y="2849563"/>
          <p14:tracePt t="189806" x="7326313" y="2840038"/>
          <p14:tracePt t="189814" x="7326313" y="2830513"/>
          <p14:tracePt t="189821" x="7326313" y="2813050"/>
          <p14:tracePt t="189830" x="7326313" y="2803525"/>
          <p14:tracePt t="189837" x="7316788" y="2803525"/>
          <p14:tracePt t="189844" x="7316788" y="2794000"/>
          <p14:tracePt t="189851" x="7307263" y="2784475"/>
          <p14:tracePt t="189860" x="7289800" y="2776538"/>
          <p14:tracePt t="189869" x="7280275" y="2757488"/>
          <p14:tracePt t="189874" x="7262813" y="2747963"/>
          <p14:tracePt t="189882" x="7234238" y="2730500"/>
          <p14:tracePt t="189889" x="7170738" y="2703513"/>
          <p14:tracePt t="189897" x="7107238" y="2638425"/>
          <p14:tracePt t="189905" x="7061200" y="2601913"/>
          <p14:tracePt t="189913" x="7024688" y="2565400"/>
          <p14:tracePt t="189920" x="6988175" y="2520950"/>
          <p14:tracePt t="189928" x="6961188" y="2492375"/>
          <p14:tracePt t="189935" x="6942138" y="2455863"/>
          <p14:tracePt t="189942" x="6915150" y="2428875"/>
          <p14:tracePt t="189952" x="6905625" y="2401888"/>
          <p14:tracePt t="189958" x="6896100" y="2382838"/>
          <p14:tracePt t="189967" x="6888163" y="2346325"/>
          <p14:tracePt t="189973" x="6878638" y="2328863"/>
          <p14:tracePt t="189983" x="6869113" y="2319338"/>
          <p14:tracePt t="189988" x="6869113" y="2309813"/>
          <p14:tracePt t="189996" x="6859588" y="2282825"/>
          <p14:tracePt t="190003" x="6851650" y="2282825"/>
          <p14:tracePt t="190012" x="6851650" y="2273300"/>
          <p14:tracePt t="190019" x="6851650" y="2265363"/>
          <p14:tracePt t="190103" x="6832600" y="2282825"/>
          <p14:tracePt t="190110" x="6796088" y="2309813"/>
          <p14:tracePt t="190117" x="6759575" y="2374900"/>
          <p14:tracePt t="190126" x="6713538" y="2474913"/>
          <p14:tracePt t="190133" x="6677025" y="2584450"/>
          <p14:tracePt t="190140" x="6632575" y="2740025"/>
          <p14:tracePt t="190149" x="6586538" y="2903538"/>
          <p14:tracePt t="190155" x="6540500" y="3068638"/>
          <p14:tracePt t="190164" x="6503988" y="3241675"/>
          <p14:tracePt t="190171" x="6477000" y="3370263"/>
          <p14:tracePt t="190178" x="6448425" y="3533775"/>
          <p14:tracePt t="190185" x="6421438" y="3679825"/>
          <p14:tracePt t="190194" x="6384925" y="3816350"/>
          <p14:tracePt t="190201" x="6375400" y="3927475"/>
          <p14:tracePt t="190225" x="6367463" y="4137025"/>
          <p14:tracePt t="190232" x="6367463" y="4183063"/>
          <p14:tracePt t="190239" x="6367463" y="4219575"/>
          <p14:tracePt t="190246" x="6367463" y="4237038"/>
          <p14:tracePt t="190254" x="6367463" y="4256088"/>
          <p14:tracePt t="190263" x="6367463" y="4264025"/>
          <p14:tracePt t="190269" x="6375400" y="4283075"/>
          <p14:tracePt t="190277" x="6384925" y="4300538"/>
          <p14:tracePt t="190284" x="6394450" y="4310063"/>
          <p14:tracePt t="190292" x="6411913" y="4329113"/>
          <p14:tracePt t="190300" x="6430963" y="4356100"/>
          <p14:tracePt t="190308" x="6457950" y="4383088"/>
          <p14:tracePt t="190316" x="6523038" y="4410075"/>
          <p14:tracePt t="190322" x="6604000" y="4438650"/>
          <p14:tracePt t="190331" x="6640513" y="4446588"/>
          <p14:tracePt t="190338" x="6723063" y="4465638"/>
          <p14:tracePt t="190346" x="6750050" y="4465638"/>
          <p14:tracePt t="190353" x="6769100" y="4465638"/>
          <p14:tracePt t="190361" x="6796088" y="4465638"/>
          <p14:tracePt t="190369" x="6815138" y="4465638"/>
          <p14:tracePt t="190376" x="6859588" y="4456113"/>
          <p14:tracePt t="190386" x="6915150" y="4446588"/>
          <p14:tracePt t="190391" x="6978650" y="4438650"/>
          <p14:tracePt t="190399" x="7034213" y="4410075"/>
          <p14:tracePt t="190406" x="7097713" y="4373563"/>
          <p14:tracePt t="190416" x="7180263" y="4346575"/>
          <p14:tracePt t="190422" x="7226300" y="4329113"/>
          <p14:tracePt t="190430" x="7270750" y="4292600"/>
          <p14:tracePt t="190436" x="7353300" y="4237038"/>
          <p14:tracePt t="190446" x="7416800" y="4183063"/>
          <p14:tracePt t="190453" x="7462838" y="4117975"/>
          <p14:tracePt t="190459" x="7489825" y="4081463"/>
          <p14:tracePt t="190469" x="7518400" y="4037013"/>
          <p14:tracePt t="190474" x="7535863" y="3990975"/>
          <p14:tracePt t="190486" x="7572375" y="3917950"/>
          <p14:tracePt t="190490" x="7600950" y="3852863"/>
          <p14:tracePt t="190500" x="7608888" y="3789363"/>
          <p14:tracePt t="190506" x="7608888" y="3698875"/>
          <p14:tracePt t="190513" x="7627938" y="3570288"/>
          <p14:tracePt t="190520" x="7645400" y="3406775"/>
          <p14:tracePt t="190530" x="7637463" y="3241675"/>
          <p14:tracePt t="190536" x="7618413" y="3078163"/>
          <p14:tracePt t="190544" x="7572375" y="2930525"/>
          <p14:tracePt t="190552" x="7535863" y="2776538"/>
          <p14:tracePt t="190559" x="7508875" y="2684463"/>
          <p14:tracePt t="190569" x="7481888" y="2601913"/>
          <p14:tracePt t="190573" x="7472363" y="2574925"/>
          <p14:tracePt t="190582" x="7462838" y="2557463"/>
          <p14:tracePt t="190589" x="7453313" y="2547938"/>
          <p14:tracePt t="190599" x="7445375" y="2538413"/>
          <p14:tracePt t="190605" x="7435850" y="2538413"/>
          <p14:tracePt t="190613" x="7426325" y="2528888"/>
          <p14:tracePt t="190620" x="7416800" y="2528888"/>
          <p14:tracePt t="190627" x="7408863" y="2528888"/>
          <p14:tracePt t="190636" x="7399338" y="2528888"/>
          <p14:tracePt t="190643" x="7362825" y="2528888"/>
          <p14:tracePt t="190652" x="7326313" y="2538413"/>
          <p14:tracePt t="190658" x="7280275" y="2574925"/>
          <p14:tracePt t="190665" x="7207250" y="2674938"/>
          <p14:tracePt t="190672" x="7061200" y="2813050"/>
          <p14:tracePt t="190680" x="6924675" y="3049588"/>
          <p14:tracePt t="190688" x="6686550" y="3451225"/>
          <p14:tracePt t="190696" x="6467475" y="3881438"/>
          <p14:tracePt t="190703" x="6238875" y="4419600"/>
          <p14:tracePt t="190710" x="6129338" y="4784725"/>
          <p14:tracePt t="190719" x="6056313" y="5049838"/>
          <p14:tracePt t="190725" x="6010275" y="5205413"/>
          <p14:tracePt t="190735" x="5983288" y="5314950"/>
          <p14:tracePt t="190740" x="5973763" y="5387975"/>
          <p14:tracePt t="190749" x="5956300" y="5470525"/>
          <p14:tracePt t="190755" x="5956300" y="5507038"/>
          <p14:tracePt t="190763" x="5956300" y="5580063"/>
          <p14:tracePt t="190770" x="5965825" y="5653088"/>
          <p14:tracePt t="190780" x="5973763" y="5716588"/>
          <p14:tracePt t="190786" x="6002338" y="5789613"/>
          <p14:tracePt t="190793" x="6019800" y="5853113"/>
          <p14:tracePt t="190801" x="6038850" y="5899150"/>
          <p14:tracePt t="190808" x="6065838" y="5981700"/>
          <p14:tracePt t="190816" x="6083300" y="6027738"/>
          <p14:tracePt t="190823" x="6102350" y="6054725"/>
          <p14:tracePt t="190832" x="6119813" y="6081713"/>
          <p14:tracePt t="190839" x="6156325" y="6118225"/>
          <p14:tracePt t="190847" x="6175375" y="6137275"/>
          <p14:tracePt t="190853" x="6202363" y="6154738"/>
          <p14:tracePt t="190861" x="6229350" y="6173788"/>
          <p14:tracePt t="190869" x="6248400" y="6181725"/>
          <p14:tracePt t="190877" x="6248400" y="6191250"/>
          <p14:tracePt t="190891" x="6257925" y="6200775"/>
          <p14:tracePt t="190982" x="6265863" y="6200775"/>
          <p14:tracePt t="190989" x="6284913" y="6191250"/>
          <p14:tracePt t="190997" x="6321425" y="6137275"/>
          <p14:tracePt t="191005" x="6367463" y="6035675"/>
          <p14:tracePt t="191013" x="6403975" y="5918200"/>
          <p14:tracePt t="191019" x="6430963" y="5789613"/>
          <p14:tracePt t="191028" x="6467475" y="5670550"/>
          <p14:tracePt t="191035" x="6477000" y="5561013"/>
          <p14:tracePt t="191042" x="6486525" y="5507038"/>
          <p14:tracePt t="191053" x="6486525" y="5461000"/>
          <p14:tracePt t="191057" x="6503988" y="5424488"/>
          <p14:tracePt t="191066" x="6513513" y="5387975"/>
          <p14:tracePt t="191072" x="6523038" y="5360988"/>
          <p14:tracePt t="191081" x="6530975" y="5332413"/>
          <p14:tracePt t="191087" x="6540500" y="5287963"/>
          <p14:tracePt t="191096" x="6550025" y="5259388"/>
          <p14:tracePt t="191102" x="6559550" y="5214938"/>
          <p14:tracePt t="191110" x="6567488" y="5195888"/>
          <p14:tracePt t="191118" x="6567488" y="5168900"/>
          <p14:tracePt t="191125" x="6577013" y="5149850"/>
          <p14:tracePt t="191135" x="6604000" y="5122863"/>
          <p14:tracePt t="191140" x="6604000" y="5105400"/>
          <p14:tracePt t="191148" x="6613525" y="5059363"/>
          <p14:tracePt t="191156" x="6613525" y="5032375"/>
          <p14:tracePt t="191163" x="6613525" y="5003800"/>
          <p14:tracePt t="191170" x="6623050" y="4959350"/>
          <p14:tracePt t="191180" x="6632575" y="4903788"/>
          <p14:tracePt t="191185" x="6640513" y="4857750"/>
          <p14:tracePt t="191193" x="6640513" y="4830763"/>
          <p14:tracePt t="191202" x="6650038" y="4821238"/>
          <p14:tracePt t="191208" x="6650038" y="4811713"/>
          <p14:tracePt t="200064" x="6650038" y="4794250"/>
          <p14:tracePt t="200072" x="6632575" y="4784725"/>
          <p14:tracePt t="200078" x="6632575" y="4775200"/>
          <p14:tracePt t="200087" x="6623050" y="4767263"/>
          <p14:tracePt t="200094" x="6613525" y="4767263"/>
          <p14:tracePt t="200109" x="6613525" y="4757738"/>
          <p14:tracePt t="200125" x="6604000" y="4748213"/>
          <p14:tracePt t="200147" x="6596063" y="4738688"/>
          <p14:tracePt t="200171" x="6586538" y="4730750"/>
          <p14:tracePt t="200201" x="6577013" y="4730750"/>
          <p14:tracePt t="200208" x="6577013" y="4721225"/>
          <p14:tracePt t="200216" x="6567488" y="4721225"/>
          <p14:tracePt t="200246" x="6567488" y="4711700"/>
          <p14:tracePt t="200261" x="6559550" y="4711700"/>
          <p14:tracePt t="200368" x="6550025" y="4711700"/>
          <p14:tracePt t="200375" x="6550025" y="4702175"/>
          <p14:tracePt t="200382" x="6540500" y="4702175"/>
          <p14:tracePt t="200390" x="6540500" y="4694238"/>
          <p14:tracePt t="200406" x="6530975" y="4694238"/>
          <p14:tracePt t="200413" x="6513513" y="4684713"/>
          <p14:tracePt t="200420" x="6503988" y="4657725"/>
          <p14:tracePt t="200428" x="6494463" y="4648200"/>
          <p14:tracePt t="200436" x="6486525" y="4638675"/>
          <p14:tracePt t="200445" x="6486525" y="4621213"/>
          <p14:tracePt t="200451" x="6486525" y="4611688"/>
          <p14:tracePt t="200460" x="6477000" y="4602163"/>
          <p14:tracePt t="200466" x="6467475" y="4602163"/>
          <p14:tracePt t="200474" x="6457950" y="4602163"/>
          <p14:tracePt t="200481" x="6448425" y="4592638"/>
          <p14:tracePt t="200490" x="6440488" y="4584700"/>
          <p14:tracePt t="200496" x="6421438" y="4575175"/>
          <p14:tracePt t="200505" x="6421438" y="4565650"/>
          <p14:tracePt t="200512" x="6403975" y="4556125"/>
          <p14:tracePt t="200520" x="6357938" y="4556125"/>
          <p14:tracePt t="200529" x="6338888" y="4556125"/>
          <p14:tracePt t="200535" x="6321425" y="4556125"/>
          <p14:tracePt t="200546" x="6294438" y="4556125"/>
          <p14:tracePt t="200550" x="6275388" y="4556125"/>
          <p14:tracePt t="200559" x="6257925" y="4556125"/>
          <p14:tracePt t="200565" x="6229350" y="4556125"/>
          <p14:tracePt t="200573" x="6211888" y="4556125"/>
          <p14:tracePt t="200580" x="6192838" y="4556125"/>
          <p14:tracePt t="200590" x="6192838" y="4565650"/>
          <p14:tracePt t="200596" x="6175375" y="4565650"/>
          <p14:tracePt t="200603" x="6156325" y="4565650"/>
          <p14:tracePt t="200612" x="6156325" y="4575175"/>
          <p14:tracePt t="200619" x="6148388" y="4575175"/>
          <p14:tracePt t="200628" x="6138863" y="4575175"/>
          <p14:tracePt t="200633" x="6138863" y="4584700"/>
          <p14:tracePt t="200649" x="6129338" y="4584700"/>
          <p14:tracePt t="200672" x="6119813" y="4592638"/>
          <p14:tracePt t="200702" x="6111875" y="4592638"/>
          <p14:tracePt t="200740" x="6102350" y="4592638"/>
          <p14:tracePt t="200747" x="6102350" y="4611688"/>
          <p14:tracePt t="200755" x="6102350" y="4621213"/>
          <p14:tracePt t="200763" x="6102350" y="4629150"/>
          <p14:tracePt t="200771" x="6102350" y="4638675"/>
          <p14:tracePt t="200778" x="6092825" y="4657725"/>
          <p14:tracePt t="200786" x="6092825" y="4684713"/>
          <p14:tracePt t="200794" x="6092825" y="4711700"/>
          <p14:tracePt t="200802" x="6092825" y="4730750"/>
          <p14:tracePt t="200809" x="6092825" y="4757738"/>
          <p14:tracePt t="200816" x="6092825" y="4784725"/>
          <p14:tracePt t="200825" x="6092825" y="4848225"/>
          <p14:tracePt t="200831" x="6119813" y="4903788"/>
          <p14:tracePt t="200840" x="6129338" y="4967288"/>
          <p14:tracePt t="200847" x="6148388" y="5013325"/>
          <p14:tracePt t="200855" x="6156325" y="5049838"/>
          <p14:tracePt t="200862" x="6175375" y="5068888"/>
          <p14:tracePt t="200869" x="6184900" y="5105400"/>
          <p14:tracePt t="200878" x="6184900" y="5122863"/>
          <p14:tracePt t="200885" x="6192838" y="5141913"/>
          <p14:tracePt t="200896" x="6192838" y="5149850"/>
          <p14:tracePt t="200915" x="6192838" y="5159375"/>
          <p14:tracePt t="201151" x="6229350" y="5141913"/>
          <p14:tracePt t="201158" x="6275388" y="5095875"/>
          <p14:tracePt t="201166" x="6311900" y="5049838"/>
          <p14:tracePt t="201175" x="6348413" y="4995863"/>
          <p14:tracePt t="201181" x="6384925" y="4930775"/>
          <p14:tracePt t="201190" x="6403975" y="4884738"/>
          <p14:tracePt t="201196" x="6421438" y="4857750"/>
          <p14:tracePt t="201205" x="6430963" y="4840288"/>
          <p14:tracePt t="201212" x="6430963" y="4830763"/>
          <p14:tracePt t="201221" x="6448425" y="4821238"/>
          <p14:tracePt t="201228" x="6448425" y="4811713"/>
          <p14:tracePt t="201244" x="6457950" y="4811713"/>
          <p14:tracePt t="201258" x="6457950" y="4803775"/>
          <p14:tracePt t="201264" x="6467475" y="4803775"/>
          <p14:tracePt t="201280" x="6467475" y="4794250"/>
          <p14:tracePt t="201288" x="6477000" y="4794250"/>
          <p14:tracePt t="201295" x="6477000" y="4784725"/>
          <p14:tracePt t="201311" x="6486525" y="4775200"/>
          <p14:tracePt t="201318" x="6494463" y="4757738"/>
          <p14:tracePt t="201329" x="6513513" y="4730750"/>
          <p14:tracePt t="201333" x="6523038" y="4702175"/>
          <p14:tracePt t="201342" x="6523038" y="4665663"/>
          <p14:tracePt t="201348" x="6530975" y="4648200"/>
          <p14:tracePt t="201356" x="6530975" y="4638675"/>
          <p14:tracePt t="201363" x="6540500" y="4602163"/>
          <p14:tracePt t="201371" x="6540500" y="4584700"/>
          <p14:tracePt t="201379" x="6540500" y="4556125"/>
          <p14:tracePt t="201387" x="6540500" y="4538663"/>
          <p14:tracePt t="201394" x="6540500" y="4519613"/>
          <p14:tracePt t="201401" x="6540500" y="4502150"/>
          <p14:tracePt t="201413" x="6540500" y="4483100"/>
          <p14:tracePt t="201416" x="6540500" y="4475163"/>
          <p14:tracePt t="201431" x="6540500" y="4465638"/>
          <p14:tracePt t="201439" x="6540500" y="4456113"/>
          <p14:tracePt t="201447" x="6530975" y="4438650"/>
          <p14:tracePt t="201455" x="6530975" y="4429125"/>
          <p14:tracePt t="201462" x="6523038" y="4410075"/>
          <p14:tracePt t="201478" x="6513513" y="4410075"/>
          <p14:tracePt t="201485" x="6513513" y="4392613"/>
          <p14:tracePt t="201546" x="6503988" y="4392613"/>
          <p14:tracePt t="201600" x="6494463" y="4392613"/>
          <p14:tracePt t="201607" x="6486525" y="4392613"/>
          <p14:tracePt t="201614" x="6477000" y="4392613"/>
          <p14:tracePt t="201623" x="6467475" y="4392613"/>
          <p14:tracePt t="201629" x="6430963" y="4392613"/>
          <p14:tracePt t="201637" x="6403975" y="4410075"/>
          <p14:tracePt t="201644" x="6367463" y="4438650"/>
          <p14:tracePt t="201653" x="6348413" y="4446588"/>
          <p14:tracePt t="201661" x="6330950" y="4465638"/>
          <p14:tracePt t="201668" x="6311900" y="4475163"/>
          <p14:tracePt t="201678" x="6302375" y="4483100"/>
          <p14:tracePt t="201682" x="6275388" y="4502150"/>
          <p14:tracePt t="201692" x="6265863" y="4502150"/>
          <p14:tracePt t="201697" x="6265863" y="4511675"/>
          <p14:tracePt t="201706" x="6265863" y="4519613"/>
          <p14:tracePt t="201713" x="6257925" y="4529138"/>
          <p14:tracePt t="201728" x="6248400" y="4538663"/>
          <p14:tracePt t="201744" x="6238875" y="4538663"/>
          <p14:tracePt t="201842" x="6238875" y="4548188"/>
          <p14:tracePt t="201857" x="6229350" y="4548188"/>
          <p14:tracePt t="201918" x="6229350" y="4556125"/>
          <p14:tracePt t="201925" x="6221413" y="4556125"/>
          <p14:tracePt t="201933" x="6221413" y="4565650"/>
          <p14:tracePt t="201957" x="6221413" y="4584700"/>
          <p14:tracePt t="201971" x="6221413" y="4592638"/>
          <p14:tracePt t="201979" x="6221413" y="4602163"/>
          <p14:tracePt t="201994" x="6221413" y="4611688"/>
          <p14:tracePt t="202002" x="6211888" y="4611688"/>
          <p14:tracePt t="202011" x="6211888" y="4629150"/>
          <p14:tracePt t="202018" x="6211888" y="4638675"/>
          <p14:tracePt t="202028" x="6211888" y="4648200"/>
          <p14:tracePt t="202032" x="6211888" y="4657725"/>
          <p14:tracePt t="202041" x="6202363" y="4665663"/>
          <p14:tracePt t="202056" x="6202363" y="4675188"/>
          <p14:tracePt t="202071" x="6202363" y="4694238"/>
          <p14:tracePt t="202078" x="6202363" y="4702175"/>
          <p14:tracePt t="202086" x="6202363" y="4711700"/>
          <p14:tracePt t="202094" x="6202363" y="4730750"/>
          <p14:tracePt t="202155" x="6202363" y="4738688"/>
          <p14:tracePt t="202185" x="6202363" y="4748213"/>
          <p14:tracePt t="202191" x="6202363" y="4757738"/>
          <p14:tracePt t="202215" x="6202363" y="4767263"/>
          <p14:tracePt t="202230" x="6202363" y="4775200"/>
          <p14:tracePt t="202245" x="6202363" y="4784725"/>
          <p14:tracePt t="202275" x="6211888" y="4794250"/>
          <p14:tracePt t="202283" x="6211888" y="4803775"/>
          <p14:tracePt t="202290" x="6211888" y="4811713"/>
          <p14:tracePt t="202298" x="6221413" y="4821238"/>
          <p14:tracePt t="202306" x="6221413" y="4830763"/>
          <p14:tracePt t="202313" x="6221413" y="4840288"/>
          <p14:tracePt t="202322" x="6229350" y="4840288"/>
          <p14:tracePt t="202337" x="6238875" y="4848225"/>
          <p14:tracePt t="202344" x="6248400" y="4857750"/>
          <p14:tracePt t="202352" x="6257925" y="4876800"/>
          <p14:tracePt t="202363" x="6275388" y="4884738"/>
          <p14:tracePt t="202366" x="6302375" y="4903788"/>
          <p14:tracePt t="202376" x="6321425" y="4913313"/>
          <p14:tracePt t="202382" x="6348413" y="4922838"/>
          <p14:tracePt t="202391" x="6357938" y="4930775"/>
          <p14:tracePt t="202397" x="6367463" y="4940300"/>
          <p14:tracePt t="202405" x="6375400" y="4949825"/>
          <p14:tracePt t="202412" x="6384925" y="4949825"/>
          <p14:tracePt t="202420" x="6394450" y="4949825"/>
          <p14:tracePt t="202436" x="6394450" y="4959350"/>
          <p14:tracePt t="202444" x="6403975" y="4959350"/>
          <p14:tracePt t="202458" x="6411913" y="4967288"/>
          <p14:tracePt t="202481" x="6421438" y="4967288"/>
          <p14:tracePt t="202535" x="6430963" y="4967288"/>
          <p14:tracePt t="202557" x="6448425" y="4967288"/>
          <p14:tracePt t="202573" x="6457950" y="4967288"/>
          <p14:tracePt t="202589" x="6467475" y="4967288"/>
          <p14:tracePt t="202618" x="6467475" y="4959350"/>
          <p14:tracePt t="202625" x="6477000" y="4959350"/>
          <p14:tracePt t="202641" x="6486525" y="4959350"/>
          <p14:tracePt t="202655" x="6494463" y="4949825"/>
          <p14:tracePt t="202670" x="6503988" y="4949825"/>
          <p14:tracePt t="202677" x="6503988" y="4940300"/>
          <p14:tracePt t="202685" x="6513513" y="4940300"/>
          <p14:tracePt t="202692" x="6523038" y="4930775"/>
          <p14:tracePt t="202701" x="6523038" y="4922838"/>
          <p14:tracePt t="202725" x="6530975" y="4922838"/>
          <p14:tracePt t="202747" x="6540500" y="4913313"/>
          <p14:tracePt t="202754" x="6540500" y="4903788"/>
          <p14:tracePt t="202765" x="6559550" y="4884738"/>
          <p14:tracePt t="202769" x="6577013" y="4857750"/>
          <p14:tracePt t="202778" x="6604000" y="4821238"/>
          <p14:tracePt t="202784" x="6613525" y="4803775"/>
          <p14:tracePt t="202794" x="6623050" y="4784725"/>
          <p14:tracePt t="202799" x="6640513" y="4767263"/>
          <p14:tracePt t="202809" x="6640513" y="4757738"/>
          <p14:tracePt t="202814" x="6650038" y="4748213"/>
          <p14:tracePt t="202822" x="6659563" y="4721225"/>
          <p14:tracePt t="202830" x="6669088" y="4694238"/>
          <p14:tracePt t="202837" x="6677025" y="4675188"/>
          <p14:tracePt t="202845" x="6686550" y="4665663"/>
          <p14:tracePt t="202852" x="6686550" y="4648200"/>
          <p14:tracePt t="202867" x="6686550" y="4638675"/>
          <p14:tracePt t="202882" x="6686550" y="4629150"/>
          <p14:tracePt t="202943" x="6686550" y="4621213"/>
          <p14:tracePt t="202958" x="6686550" y="4611688"/>
          <p14:tracePt t="202974" x="6686550" y="4602163"/>
          <p14:tracePt t="202996" x="6686550" y="4592638"/>
          <p14:tracePt t="203049" x="6677025" y="4592638"/>
          <p14:tracePt t="203056" x="6669088" y="4592638"/>
          <p14:tracePt t="203064" x="6659563" y="4592638"/>
          <p14:tracePt t="203072" x="6650038" y="4592638"/>
          <p14:tracePt t="203079" x="6640513" y="4584700"/>
          <p14:tracePt t="203087" x="6632575" y="4584700"/>
          <p14:tracePt t="203094" x="6623050" y="4584700"/>
          <p14:tracePt t="203101" x="6604000" y="4584700"/>
          <p14:tracePt t="203116" x="6596063" y="4584700"/>
          <p14:tracePt t="203124" x="6577013" y="4584700"/>
          <p14:tracePt t="203131" x="6567488" y="4584700"/>
          <p14:tracePt t="203146" x="6550025" y="4584700"/>
          <p14:tracePt t="203155" x="6530975" y="4584700"/>
          <p14:tracePt t="203162" x="6513513" y="4584700"/>
          <p14:tracePt t="203170" x="6503988" y="4584700"/>
          <p14:tracePt t="203177" x="6494463" y="4584700"/>
          <p14:tracePt t="203185" x="6486525" y="4584700"/>
          <p14:tracePt t="203199" x="6477000" y="4584700"/>
          <p14:tracePt t="203217" x="6477000" y="4592638"/>
          <p14:tracePt t="203222" x="6457950" y="4592638"/>
          <p14:tracePt t="203238" x="6448425" y="4592638"/>
          <p14:tracePt t="203245" x="6440488" y="4592638"/>
          <p14:tracePt t="203261" x="6430963" y="4592638"/>
          <p14:tracePt t="203278" x="6421438" y="4592638"/>
          <p14:tracePt t="203282" x="6411913" y="4592638"/>
          <p14:tracePt t="203297" x="6411913" y="4602163"/>
          <p14:tracePt t="203305" x="6403975" y="4602163"/>
          <p14:tracePt t="203320" x="6394450" y="4611688"/>
          <p14:tracePt t="203335" x="6384925" y="4611688"/>
          <p14:tracePt t="203344" x="6375400" y="4611688"/>
          <p14:tracePt t="203350" x="6375400" y="4621213"/>
          <p14:tracePt t="203359" x="6367463" y="4621213"/>
          <p14:tracePt t="203365" x="6357938" y="4629150"/>
          <p14:tracePt t="203374" x="6357938" y="4638675"/>
          <p14:tracePt t="203380" x="6338888" y="4648200"/>
          <p14:tracePt t="203389" x="6330950" y="4648200"/>
          <p14:tracePt t="203395" x="6311900" y="4657725"/>
          <p14:tracePt t="203404" x="6311900" y="4665663"/>
          <p14:tracePt t="203410" x="6302375" y="4675188"/>
          <p14:tracePt t="203419" x="6294438" y="4684713"/>
          <p14:tracePt t="203427" x="6284913" y="4702175"/>
          <p14:tracePt t="203433" x="6284913" y="4711700"/>
          <p14:tracePt t="203442" x="6275388" y="4721225"/>
          <p14:tracePt t="203471" x="6275388" y="4730750"/>
          <p14:tracePt t="203502" x="6275388" y="4738688"/>
          <p14:tracePt t="203508" x="6265863" y="4738688"/>
          <p14:tracePt t="203524" x="6265863" y="4748213"/>
          <p14:tracePt t="203540" x="6265863" y="4757738"/>
          <p14:tracePt t="203546" x="6265863" y="4775200"/>
          <p14:tracePt t="203555" x="6257925" y="4794250"/>
          <p14:tracePt t="203562" x="6257925" y="4803775"/>
          <p14:tracePt t="203578" x="6257925" y="4821238"/>
          <p14:tracePt t="203584" x="6257925" y="4840288"/>
          <p14:tracePt t="203594" x="6257925" y="4848225"/>
          <p14:tracePt t="203599" x="6257925" y="4857750"/>
          <p14:tracePt t="203607" x="6257925" y="4867275"/>
          <p14:tracePt t="203614" x="6257925" y="4876800"/>
          <p14:tracePt t="203629" x="6265863" y="4884738"/>
          <p14:tracePt t="203652" x="6265863" y="4894263"/>
          <p14:tracePt t="203661" x="6265863" y="4903788"/>
          <p14:tracePt t="203667" x="6265863" y="4922838"/>
          <p14:tracePt t="203678" x="6275388" y="4930775"/>
          <p14:tracePt t="203682" x="6284913" y="4940300"/>
          <p14:tracePt t="203697" x="6294438" y="4949825"/>
          <p14:tracePt t="203705" x="6294438" y="4959350"/>
          <p14:tracePt t="203712" x="6302375" y="4976813"/>
          <p14:tracePt t="203721" x="6321425" y="4986338"/>
          <p14:tracePt t="203736" x="6321425" y="4995863"/>
          <p14:tracePt t="203818" x="6330950" y="4995863"/>
          <p14:tracePt t="203840" x="6338888" y="4995863"/>
          <p14:tracePt t="203848" x="6348413" y="4995863"/>
          <p14:tracePt t="203871" x="6357938" y="4995863"/>
          <p14:tracePt t="203886" x="6367463" y="4995863"/>
          <p14:tracePt t="203893" x="6375400" y="4995863"/>
          <p14:tracePt t="203901" x="6384925" y="4995863"/>
          <p14:tracePt t="203910" x="6394450" y="4995863"/>
          <p14:tracePt t="203916" x="6403975" y="4995863"/>
          <p14:tracePt t="203927" x="6411913" y="4995863"/>
          <p14:tracePt t="203931" x="6430963" y="4986338"/>
          <p14:tracePt t="203940" x="6457950" y="4967288"/>
          <p14:tracePt t="203946" x="6477000" y="4959350"/>
          <p14:tracePt t="203955" x="6494463" y="4959350"/>
          <p14:tracePt t="203962" x="6494463" y="4949825"/>
          <p14:tracePt t="203969" x="6513513" y="4940300"/>
          <p14:tracePt t="203978" x="6523038" y="4930775"/>
          <p14:tracePt t="203984" x="6530975" y="4922838"/>
          <p14:tracePt t="203995" x="6550025" y="4913313"/>
          <p14:tracePt t="203999" x="6559550" y="4913313"/>
          <p14:tracePt t="204006" x="6567488" y="4903788"/>
          <p14:tracePt t="204014" x="6567488" y="4894263"/>
          <p14:tracePt t="204021" x="6577013" y="4884738"/>
          <p14:tracePt t="204029" x="6577013" y="4876800"/>
          <p14:tracePt t="204038" x="6596063" y="4867275"/>
          <p14:tracePt t="204044" x="6604000" y="4857750"/>
          <p14:tracePt t="204052" x="6613525" y="4857750"/>
          <p14:tracePt t="204061" x="6623050" y="4848225"/>
          <p14:tracePt t="204067" x="6623050" y="4840288"/>
          <p14:tracePt t="204079" x="6632575" y="4840288"/>
          <p14:tracePt t="204082" x="6632575" y="4830763"/>
          <p14:tracePt t="204105" x="6632575" y="4821238"/>
          <p14:tracePt t="204136" x="6640513" y="4803775"/>
          <p14:tracePt t="204142" x="6650038" y="4794250"/>
          <p14:tracePt t="204172" x="6650038" y="4784725"/>
          <p14:tracePt t="204180" x="6659563" y="4784725"/>
          <p14:tracePt t="204195" x="6659563" y="4775200"/>
          <p14:tracePt t="204218" x="6659563" y="4767263"/>
          <p14:tracePt t="204225" x="6659563" y="4757738"/>
          <p14:tracePt t="204232" x="6659563" y="4748213"/>
          <p14:tracePt t="204244" x="6650038" y="4730750"/>
          <p14:tracePt t="204247" x="6640513" y="4711700"/>
          <p14:tracePt t="204257" x="6640513" y="4702175"/>
          <p14:tracePt t="204262" x="6632575" y="4694238"/>
          <p14:tracePt t="204271" x="6623050" y="4675188"/>
          <p14:tracePt t="204278" x="6613525" y="4665663"/>
          <p14:tracePt t="204286" x="6613525" y="4657725"/>
          <p14:tracePt t="204294" x="6604000" y="4648200"/>
          <p14:tracePt t="204301" x="6596063" y="4638675"/>
          <p14:tracePt t="204312" x="6596063" y="4629150"/>
          <p14:tracePt t="204315" x="6586538" y="4629150"/>
          <p14:tracePt t="204331" x="6586538" y="4621213"/>
          <p14:tracePt t="204339" x="6577013" y="4621213"/>
          <p14:tracePt t="204346" x="6567488" y="4611688"/>
          <p14:tracePt t="204355" x="6559550" y="4611688"/>
          <p14:tracePt t="204362" x="6550025" y="4611688"/>
          <p14:tracePt t="204376" x="6540500" y="4611688"/>
          <p14:tracePt t="204384" x="6530975" y="4611688"/>
          <p14:tracePt t="204393" x="6523038" y="4611688"/>
          <p14:tracePt t="204399" x="6513513" y="4602163"/>
          <p14:tracePt t="204414" x="6503988" y="4602163"/>
          <p14:tracePt t="204460" x="6494463" y="4602163"/>
          <p14:tracePt t="204489" x="6486525" y="4602163"/>
          <p14:tracePt t="204496" x="6467475" y="4602163"/>
          <p14:tracePt t="204504" x="6457950" y="4602163"/>
          <p14:tracePt t="204513" x="6448425" y="4602163"/>
          <p14:tracePt t="204521" x="6440488" y="4602163"/>
          <p14:tracePt t="204535" x="6430963" y="4611688"/>
          <p14:tracePt t="204543" x="6411913" y="4611688"/>
          <p14:tracePt t="204549" x="6403975" y="4621213"/>
          <p14:tracePt t="204561" x="6394450" y="4621213"/>
          <p14:tracePt t="204564" x="6384925" y="4629150"/>
          <p14:tracePt t="204573" x="6367463" y="4629150"/>
          <p14:tracePt t="204579" x="6367463" y="4638675"/>
          <p14:tracePt t="204588" x="6348413" y="4648200"/>
          <p14:tracePt t="204595" x="6338888" y="4657725"/>
          <p14:tracePt t="204603" x="6321425" y="4657725"/>
          <p14:tracePt t="204610" x="6311900" y="4665663"/>
          <p14:tracePt t="204618" x="6302375" y="4665663"/>
          <p14:tracePt t="204633" x="6294438" y="4665663"/>
          <p14:tracePt t="204644" x="6284913" y="4675188"/>
          <p14:tracePt t="204647" x="6275388" y="4675188"/>
          <p14:tracePt t="204663" x="6265863" y="4675188"/>
          <p14:tracePt t="204920" x="6257925" y="4675188"/>
          <p14:tracePt t="204942" x="6248400" y="4675188"/>
          <p14:tracePt t="204965" x="6248400" y="4684713"/>
          <p14:tracePt t="204972" x="6229350" y="4684713"/>
          <p14:tracePt t="204979" x="6221413" y="4684713"/>
          <p14:tracePt t="204987" x="6211888" y="4694238"/>
          <p14:tracePt t="204994" x="6192838" y="4694238"/>
          <p14:tracePt t="205010" x="6175375" y="4694238"/>
          <p14:tracePt t="205018" x="6165850" y="4694238"/>
          <p14:tracePt t="205033" x="6148388" y="4702175"/>
          <p14:tracePt t="205044" x="6129338" y="4702175"/>
          <p14:tracePt t="205047" x="6119813" y="4702175"/>
          <p14:tracePt t="205056" x="6092825" y="4711700"/>
          <p14:tracePt t="205063" x="6065838" y="4711700"/>
          <p14:tracePt t="205071" x="6010275" y="4711700"/>
          <p14:tracePt t="205077" x="5983288" y="4721225"/>
          <p14:tracePt t="205087" x="5937250" y="4721225"/>
          <p14:tracePt t="205093" x="5910263" y="4721225"/>
          <p14:tracePt t="205100" x="5891213" y="4721225"/>
          <p14:tracePt t="205109" x="5864225" y="4721225"/>
          <p14:tracePt t="205116" x="5818188" y="4721225"/>
          <p14:tracePt t="205127" x="5800725" y="4730750"/>
          <p14:tracePt t="205130" x="5773738" y="4730750"/>
          <p14:tracePt t="205140" x="5745163" y="4730750"/>
          <p14:tracePt t="205146" x="5727700" y="4730750"/>
          <p14:tracePt t="205154" x="5708650" y="4730750"/>
          <p14:tracePt t="205161" x="5700713" y="4730750"/>
          <p14:tracePt t="205171" x="5681663" y="4730750"/>
          <p14:tracePt t="205177" x="5664200" y="4730750"/>
          <p14:tracePt t="205184" x="5645150" y="4730750"/>
          <p14:tracePt t="205199" x="5635625" y="4738688"/>
          <p14:tracePt t="205223" x="5627688" y="4738688"/>
          <p14:tracePt t="205229" x="5618163" y="4738688"/>
          <p14:tracePt t="205260" x="5608638" y="4748213"/>
          <p14:tracePt t="205267" x="5599113" y="4748213"/>
          <p14:tracePt t="205274" x="5591175" y="4748213"/>
          <p14:tracePt t="205283" x="5581650" y="4748213"/>
          <p14:tracePt t="205290" x="5572125" y="4757738"/>
          <p14:tracePt t="205298" x="5562600" y="4757738"/>
          <p14:tracePt t="205307" x="5545138" y="4757738"/>
          <p14:tracePt t="205313" x="5535613" y="4757738"/>
          <p14:tracePt t="205321" x="5508625" y="4757738"/>
          <p14:tracePt t="205328" x="5489575" y="4767263"/>
          <p14:tracePt t="205337" x="5472113" y="4767263"/>
          <p14:tracePt t="205343" x="5453063" y="4775200"/>
          <p14:tracePt t="205351" x="5435600" y="4775200"/>
          <p14:tracePt t="205358" x="5416550" y="4784725"/>
          <p14:tracePt t="205367" x="5399088" y="4784725"/>
          <p14:tracePt t="205376" x="5389563" y="4784725"/>
          <p14:tracePt t="205381" x="5343525" y="4803775"/>
          <p14:tracePt t="205390" x="5316538" y="4803775"/>
          <p14:tracePt t="205397" x="5297488" y="4803775"/>
          <p14:tracePt t="205405" x="5270500" y="4803775"/>
          <p14:tracePt t="205413" x="5253038" y="4803775"/>
          <p14:tracePt t="205420" x="5233988" y="4803775"/>
          <p14:tracePt t="205427" x="5224463" y="4803775"/>
          <p14:tracePt t="205435" x="5207000" y="4803775"/>
          <p14:tracePt t="205443" x="5180013" y="4803775"/>
          <p14:tracePt t="205450" x="5170488" y="4803775"/>
          <p14:tracePt t="205459" x="5160963" y="4803775"/>
          <p14:tracePt t="205466" x="5143500" y="4803775"/>
          <p14:tracePt t="205480" x="5133975" y="4803775"/>
          <p14:tracePt t="205489" x="5124450" y="4803775"/>
          <p14:tracePt t="205495" x="5114925" y="4803775"/>
          <p14:tracePt t="205504" x="5097463" y="4803775"/>
          <p14:tracePt t="205511" x="5087938" y="4803775"/>
          <p14:tracePt t="205518" x="5078413" y="4811713"/>
          <p14:tracePt t="205534" x="5070475" y="4811713"/>
          <p14:tracePt t="205542" x="5060950" y="4811713"/>
          <p14:tracePt t="205549" x="5033963" y="4811713"/>
          <p14:tracePt t="205560" x="5024438" y="4811713"/>
          <p14:tracePt t="205572" x="5014913" y="4811713"/>
          <p14:tracePt t="205579" x="5005388" y="4811713"/>
          <p14:tracePt t="205594" x="4997450" y="4811713"/>
          <p14:tracePt t="205604" x="4987925" y="4811713"/>
          <p14:tracePt t="205610" x="4978400" y="4811713"/>
          <p14:tracePt t="205618" x="4960938" y="4811713"/>
          <p14:tracePt t="205625" x="4951413" y="4811713"/>
          <p14:tracePt t="205633" x="4941888" y="4811713"/>
          <p14:tracePt t="205642" x="4924425" y="4811713"/>
          <p14:tracePt t="205648" x="4878388" y="4811713"/>
          <p14:tracePt t="205656" x="4859338" y="4811713"/>
          <p14:tracePt t="205663" x="4841875" y="4811713"/>
          <p14:tracePt t="205671" x="4813300" y="4811713"/>
          <p14:tracePt t="205678" x="4795838" y="4811713"/>
          <p14:tracePt t="205687" x="4776788" y="4821238"/>
          <p14:tracePt t="205693" x="4759325" y="4821238"/>
          <p14:tracePt t="205701" x="4722813" y="4821238"/>
          <p14:tracePt t="205709" x="4667250" y="4821238"/>
          <p14:tracePt t="205717" x="4630738" y="4821238"/>
          <p14:tracePt t="205725" x="4603750" y="4821238"/>
          <p14:tracePt t="205731" x="4586288" y="4821238"/>
          <p14:tracePt t="205739" x="4567238" y="4821238"/>
          <p14:tracePt t="205747" x="4540250" y="4821238"/>
          <p14:tracePt t="205755" x="4513263" y="4811713"/>
          <p14:tracePt t="205762" x="4494213" y="4811713"/>
          <p14:tracePt t="205771" x="4484688" y="4811713"/>
          <p14:tracePt t="205777" x="4467225" y="4803775"/>
          <p14:tracePt t="205785" x="4457700" y="4803775"/>
          <p14:tracePt t="205792" x="4440238" y="4794250"/>
          <p14:tracePt t="205809" x="4430713" y="4794250"/>
          <p14:tracePt t="205815" x="4411663" y="4784725"/>
          <p14:tracePt t="205824" x="4403725" y="4784725"/>
          <p14:tracePt t="205830" x="4394200" y="4784725"/>
          <p14:tracePt t="205840" x="4384675" y="4784725"/>
          <p14:tracePt t="205861" x="4367213" y="4775200"/>
          <p14:tracePt t="205952" x="4367213" y="4767263"/>
          <p14:tracePt t="205959" x="4367213" y="4757738"/>
          <p14:tracePt t="205974" x="4367213" y="4748213"/>
          <p14:tracePt t="205982" x="4357688" y="4748213"/>
          <p14:tracePt t="206006" x="4357688" y="4738688"/>
          <p14:tracePt t="206012" x="4357688" y="4730750"/>
          <p14:tracePt t="206028" x="4357688" y="4721225"/>
          <p14:tracePt t="206037" x="4357688" y="4711700"/>
          <p14:tracePt t="206051" x="4357688" y="4702175"/>
          <p14:tracePt t="206059" x="4357688" y="4694238"/>
          <p14:tracePt t="206066" x="4357688" y="4675188"/>
          <p14:tracePt t="206075" x="4357688" y="4665663"/>
          <p14:tracePt t="206081" x="4357688" y="4657725"/>
          <p14:tracePt t="206096" x="4375150" y="4648200"/>
          <p14:tracePt t="206105" x="4375150" y="4638675"/>
          <p14:tracePt t="206111" x="4384675" y="4621213"/>
          <p14:tracePt t="206120" x="4394200" y="4611688"/>
          <p14:tracePt t="206126" x="4403725" y="4602163"/>
          <p14:tracePt t="206135" x="4421188" y="4584700"/>
          <p14:tracePt t="206142" x="4440238" y="4565650"/>
          <p14:tracePt t="206149" x="4457700" y="4548188"/>
          <p14:tracePt t="206159" x="4476750" y="4519613"/>
          <p14:tracePt t="206164" x="4484688" y="4502150"/>
          <p14:tracePt t="206174" x="4513263" y="4492625"/>
          <p14:tracePt t="206180" x="4530725" y="4465638"/>
          <p14:tracePt t="206188" x="4567238" y="4446588"/>
          <p14:tracePt t="206196" x="4586288" y="4438650"/>
          <p14:tracePt t="206203" x="4622800" y="4429125"/>
          <p14:tracePt t="206214" x="4640263" y="4419600"/>
          <p14:tracePt t="206217" x="4649788" y="4410075"/>
          <p14:tracePt t="206225" x="4659313" y="4410075"/>
          <p14:tracePt t="206233" x="4667250" y="4402138"/>
          <p14:tracePt t="206241" x="4676775" y="4392613"/>
          <p14:tracePt t="206248" x="4686300" y="4392613"/>
          <p14:tracePt t="206256" x="4695825" y="4392613"/>
          <p14:tracePt t="206263" x="4713288" y="4392613"/>
          <p14:tracePt t="206272" x="4732338" y="4383088"/>
          <p14:tracePt t="206278" x="4749800" y="4383088"/>
          <p14:tracePt t="206286" x="4768850" y="4365625"/>
          <p14:tracePt t="206294" x="4776788" y="4365625"/>
          <p14:tracePt t="206308" x="4795838" y="4356100"/>
          <p14:tracePt t="206317" x="4805363" y="4356100"/>
          <p14:tracePt t="206324" x="4813300" y="4356100"/>
          <p14:tracePt t="206332" x="4832350" y="4356100"/>
          <p14:tracePt t="206340" x="4841875" y="4356100"/>
          <p14:tracePt t="206347" x="4859338" y="4356100"/>
          <p14:tracePt t="206355" x="4887913" y="4356100"/>
          <p14:tracePt t="206362" x="4895850" y="4356100"/>
          <p14:tracePt t="206371" x="4914900" y="4356100"/>
          <p14:tracePt t="206377" x="4951413" y="4356100"/>
          <p14:tracePt t="206386" x="4968875" y="4356100"/>
          <p14:tracePt t="206392" x="4997450" y="4356100"/>
          <p14:tracePt t="206401" x="5014913" y="4356100"/>
          <p14:tracePt t="206407" x="5033963" y="4356100"/>
          <p14:tracePt t="206416" x="5060950" y="4365625"/>
          <p14:tracePt t="206423" x="5078413" y="4373563"/>
          <p14:tracePt t="206431" x="5097463" y="4383088"/>
          <p14:tracePt t="206440" x="5114925" y="4383088"/>
          <p14:tracePt t="206446" x="5133975" y="4392613"/>
          <p14:tracePt t="206454" x="5151438" y="4402138"/>
          <p14:tracePt t="206460" x="5170488" y="4410075"/>
          <p14:tracePt t="206469" x="5187950" y="4419600"/>
          <p14:tracePt t="206476" x="5197475" y="4429125"/>
          <p14:tracePt t="206484" x="5224463" y="4438650"/>
          <p14:tracePt t="206491" x="5233988" y="4456113"/>
          <p14:tracePt t="206499" x="5253038" y="4465638"/>
          <p14:tracePt t="206507" x="5270500" y="4483100"/>
          <p14:tracePt t="206515" x="5280025" y="4492625"/>
          <p14:tracePt t="206524" x="5289550" y="4511675"/>
          <p14:tracePt t="206538" x="5297488" y="4529138"/>
          <p14:tracePt t="206544" x="5307013" y="4538663"/>
          <p14:tracePt t="206560" x="5316538" y="4538663"/>
          <p14:tracePt t="206575" x="5316538" y="4548188"/>
          <p14:tracePt t="206583" x="5326063" y="4548188"/>
          <p14:tracePt t="206590" x="5326063" y="4556125"/>
          <p14:tracePt t="206598" x="5326063" y="4565650"/>
          <p14:tracePt t="206606" x="5334000" y="4584700"/>
          <p14:tracePt t="206613" x="5334000" y="4592638"/>
          <p14:tracePt t="206621" x="5343525" y="4602163"/>
          <p14:tracePt t="206628" x="5353050" y="4602163"/>
          <p14:tracePt t="206636" x="5353050" y="4611688"/>
          <p14:tracePt t="206643" x="5353050" y="4621213"/>
          <p14:tracePt t="206651" x="5370513" y="4629150"/>
          <p14:tracePt t="206659" x="5370513" y="4638675"/>
          <p14:tracePt t="206675" x="5380038" y="4648200"/>
          <p14:tracePt t="206693" x="5380038" y="4657725"/>
          <p14:tracePt t="206766" x="5380038" y="4675188"/>
          <p14:tracePt t="206788" x="5380038" y="4694238"/>
          <p14:tracePt t="206796" x="5362575" y="4702175"/>
          <p14:tracePt t="206804" x="5353050" y="4711700"/>
          <p14:tracePt t="206812" x="5353050" y="4721225"/>
          <p14:tracePt t="206820" x="5334000" y="4738688"/>
          <p14:tracePt t="206826" x="5326063" y="4748213"/>
          <p14:tracePt t="206835" x="5316538" y="4767263"/>
          <p14:tracePt t="206842" x="5297488" y="4775200"/>
          <p14:tracePt t="206849" x="5289550" y="4794250"/>
          <p14:tracePt t="206858" x="5270500" y="4803775"/>
          <p14:tracePt t="206864" x="5253038" y="4821238"/>
          <p14:tracePt t="206874" x="5224463" y="4840288"/>
          <p14:tracePt t="206879" x="5180013" y="4857750"/>
          <p14:tracePt t="206889" x="5133975" y="4894263"/>
          <p14:tracePt t="206895" x="5114925" y="4913313"/>
          <p14:tracePt t="206903" x="5078413" y="4930775"/>
          <p14:tracePt t="206910" x="5060950" y="4949825"/>
          <p14:tracePt t="206918" x="5041900" y="4959350"/>
          <p14:tracePt t="206926" x="5024438" y="4967288"/>
          <p14:tracePt t="206933" x="4997450" y="4976813"/>
          <p14:tracePt t="206942" x="4987925" y="4995863"/>
          <p14:tracePt t="206948" x="4968875" y="5003800"/>
          <p14:tracePt t="206958" x="4951413" y="5013325"/>
          <p14:tracePt t="206963" x="4932363" y="5032375"/>
          <p14:tracePt t="206973" x="4905375" y="5040313"/>
          <p14:tracePt t="206988" x="4895850" y="5049838"/>
          <p14:tracePt t="206994" x="4878388" y="5059363"/>
          <p14:tracePt t="207009" x="4868863" y="5059363"/>
          <p14:tracePt t="207017" x="4859338" y="5059363"/>
          <p14:tracePt t="207086" x="4841875" y="5059363"/>
          <p14:tracePt t="207116" x="4832350" y="5059363"/>
          <p14:tracePt t="207131" x="4822825" y="5049838"/>
          <p14:tracePt t="207138" x="4805363" y="5049838"/>
          <p14:tracePt t="207146" x="4795838" y="5040313"/>
          <p14:tracePt t="207161" x="4786313" y="5032375"/>
          <p14:tracePt t="207170" x="4776788" y="5032375"/>
          <p14:tracePt t="207176" x="4776788" y="5022850"/>
          <p14:tracePt t="207184" x="4768850" y="5022850"/>
          <p14:tracePt t="207192" x="4759325" y="5013325"/>
          <p14:tracePt t="207199" x="4759325" y="4995863"/>
          <p14:tracePt t="207215" x="4740275" y="4986338"/>
          <p14:tracePt t="207222" x="4732338" y="4976813"/>
          <p14:tracePt t="207229" x="4722813" y="4976813"/>
          <p14:tracePt t="207237" x="4722813" y="4967288"/>
          <p14:tracePt t="207245" x="4722813" y="4959350"/>
          <p14:tracePt t="207253" x="4703763" y="4949825"/>
          <p14:tracePt t="207259" x="4703763" y="4940300"/>
          <p14:tracePt t="207268" x="4686300" y="4930775"/>
          <p14:tracePt t="207275" x="4667250" y="4913313"/>
          <p14:tracePt t="207283" x="4649788" y="4894263"/>
          <p14:tracePt t="207292" x="4622800" y="4876800"/>
          <p14:tracePt t="207298" x="4622800" y="4867275"/>
          <p14:tracePt t="207306" x="4613275" y="4857750"/>
          <p14:tracePt t="207313" x="4603750" y="4848225"/>
          <p14:tracePt t="207321" x="4594225" y="4840288"/>
          <p14:tracePt t="207328" x="4576763" y="4830763"/>
          <p14:tracePt t="207343" x="4567238" y="4830763"/>
          <p14:tracePt t="207359" x="4557713" y="4821238"/>
          <p14:tracePt t="207389" x="4557713" y="4811713"/>
          <p14:tracePt t="207999" x="4540250" y="4821238"/>
          <p14:tracePt t="208006" x="4521200" y="4840288"/>
          <p14:tracePt t="208013" x="4494213" y="4857750"/>
          <p14:tracePt t="208025" x="4467225" y="4876800"/>
          <p14:tracePt t="208029" x="4440238" y="4894263"/>
          <p14:tracePt t="208037" x="4421188" y="4922838"/>
          <p14:tracePt t="208044" x="4394200" y="4930775"/>
          <p14:tracePt t="208052" x="4357688" y="4940300"/>
          <p14:tracePt t="208060" x="4338638" y="4949825"/>
          <p14:tracePt t="208067" x="4321175" y="4959350"/>
          <p14:tracePt t="208074" x="4302125" y="4976813"/>
          <p14:tracePt t="208083" x="4284663" y="4986338"/>
          <p14:tracePt t="208091" x="4248150" y="4995863"/>
          <p14:tracePt t="208098" x="4211638" y="5003800"/>
          <p14:tracePt t="208107" x="4165600" y="5013325"/>
          <p14:tracePt t="208112" x="4138613" y="5032375"/>
          <p14:tracePt t="208122" x="4119563" y="5032375"/>
          <p14:tracePt t="208128" x="4110038" y="5032375"/>
          <p14:tracePt t="208135" x="4083050" y="5032375"/>
          <p14:tracePt t="208143" x="4065588" y="5040313"/>
          <p14:tracePt t="208152" x="4046538" y="5040313"/>
          <p14:tracePt t="208159" x="4037013" y="5049838"/>
          <p14:tracePt t="208167" x="4029075" y="5049838"/>
          <p14:tracePt t="208174" x="4019550" y="5049838"/>
          <p14:tracePt t="208182" x="4000500" y="5049838"/>
          <p14:tracePt t="208192" x="3983038" y="5049838"/>
          <p14:tracePt t="208196" x="3963988" y="5049838"/>
          <p14:tracePt t="208205" x="3946525" y="5049838"/>
          <p14:tracePt t="208211" x="3937000" y="5049838"/>
          <p14:tracePt t="208231" x="3900488" y="5049838"/>
          <p14:tracePt t="208235" x="3883025" y="5049838"/>
          <p14:tracePt t="208242" x="3846513" y="5040313"/>
          <p14:tracePt t="208250" x="3827463" y="5032375"/>
          <p14:tracePt t="208258" x="3810000" y="5022850"/>
          <p14:tracePt t="208265" x="3790950" y="5013325"/>
          <p14:tracePt t="208274" x="3781425" y="5013325"/>
          <p14:tracePt t="208280" x="3773488" y="5003800"/>
          <p14:tracePt t="208290" x="3763963" y="5003800"/>
          <p14:tracePt t="208295" x="3744913" y="4986338"/>
          <p14:tracePt t="208303" x="3735388" y="4967288"/>
          <p14:tracePt t="208311" x="3727450" y="4959350"/>
          <p14:tracePt t="208319" x="3717925" y="4949825"/>
          <p14:tracePt t="208341" x="3698875" y="4940300"/>
          <p14:tracePt t="208356" x="3690938" y="4930775"/>
          <p14:tracePt t="208371" x="3681413" y="4922838"/>
          <p14:tracePt t="208395" x="3671888" y="4913313"/>
          <p14:tracePt t="208402" x="3662363" y="4913313"/>
          <p14:tracePt t="208410" x="3654425" y="4903788"/>
          <p14:tracePt t="208424" x="3654425" y="4894263"/>
          <p14:tracePt t="208433" x="3644900" y="4894263"/>
          <p14:tracePt t="208440" x="3635375" y="4894263"/>
          <p14:tracePt t="208448" x="3617913" y="4884738"/>
          <p14:tracePt t="208459" x="3598863" y="4884738"/>
          <p14:tracePt t="208462" x="3581400" y="4876800"/>
          <p14:tracePt t="208471" x="3562350" y="4876800"/>
          <p14:tracePt t="208477" x="3535363" y="4857750"/>
          <p14:tracePt t="208487" x="3525838" y="4857750"/>
          <p14:tracePt t="208493" x="3508375" y="4857750"/>
          <p14:tracePt t="208502" x="3489325" y="4848225"/>
          <p14:tracePt t="208509" x="3479800" y="4848225"/>
          <p14:tracePt t="208516" x="3462338" y="4848225"/>
          <p14:tracePt t="208531" x="3452813" y="4848225"/>
          <p14:tracePt t="208540" x="3443288" y="4848225"/>
          <p14:tracePt t="208546" x="3425825" y="4848225"/>
          <p14:tracePt t="208554" x="3416300" y="4848225"/>
          <p14:tracePt t="208561" x="3406775" y="4848225"/>
          <p14:tracePt t="208576" x="3389313" y="4848225"/>
          <p14:tracePt t="208592" x="3379788" y="4848225"/>
          <p14:tracePt t="208615" x="3370263" y="4848225"/>
          <p14:tracePt t="209117" x="3370263" y="4830763"/>
          <p14:tracePt t="209124" x="3370263" y="4794250"/>
          <p14:tracePt t="209131" x="3379788" y="4767263"/>
          <p14:tracePt t="209140" x="3406775" y="4721225"/>
          <p14:tracePt t="209147" x="3425825" y="4675188"/>
          <p14:tracePt t="209157" x="3443288" y="4638675"/>
          <p14:tracePt t="209162" x="3462338" y="4602163"/>
          <p14:tracePt t="209171" x="3479800" y="4584700"/>
          <p14:tracePt t="209177" x="3489325" y="4556125"/>
          <p14:tracePt t="209185" x="3498850" y="4538663"/>
          <p14:tracePt t="209192" x="3516313" y="4502150"/>
          <p14:tracePt t="209200" x="3525838" y="4483100"/>
          <p14:tracePt t="209210" x="3535363" y="4465638"/>
          <p14:tracePt t="209216" x="3552825" y="4456113"/>
          <p14:tracePt t="209223" x="3562350" y="4438650"/>
          <p14:tracePt t="209230" x="3581400" y="4419600"/>
          <p14:tracePt t="209238" x="3598863" y="4402138"/>
          <p14:tracePt t="209245" x="3608388" y="4383088"/>
          <p14:tracePt t="209255" x="3617913" y="4373563"/>
          <p14:tracePt t="209260" x="3625850" y="4365625"/>
          <p14:tracePt t="209268" x="3625850" y="4346575"/>
          <p14:tracePt t="209284" x="3635375" y="4346575"/>
          <p14:tracePt t="209352" x="3635375" y="4337050"/>
          <p14:tracePt t="209624" x="3635375" y="4346575"/>
          <p14:tracePt t="209631" x="3608388" y="4373563"/>
          <p14:tracePt t="209638" x="3598863" y="4402138"/>
          <p14:tracePt t="209647" x="3581400" y="4438650"/>
          <p14:tracePt t="209661" x="3571875" y="4456113"/>
          <p14:tracePt t="209671" x="3552825" y="4475163"/>
          <p14:tracePt t="209676" x="3535363" y="4492625"/>
          <p14:tracePt t="209685" x="3525838" y="4519613"/>
          <p14:tracePt t="209699" x="3525838" y="4538663"/>
          <p14:tracePt t="209707" x="3498850" y="4575175"/>
          <p14:tracePt t="209716" x="3498850" y="4584700"/>
          <p14:tracePt t="209724" x="3498850" y="4592638"/>
          <p14:tracePt t="209730" x="3489325" y="4602163"/>
          <p14:tracePt t="209740" x="3489325" y="4611688"/>
          <p14:tracePt t="209745" x="3479800" y="4621213"/>
          <p14:tracePt t="209754" x="3479800" y="4629150"/>
          <p14:tracePt t="209760" x="3471863" y="4629150"/>
          <p14:tracePt t="209770" x="3471863" y="4638675"/>
          <p14:tracePt t="209785" x="3452813" y="4648200"/>
          <p14:tracePt t="209791" x="3443288" y="4665663"/>
          <p14:tracePt t="209798" x="3435350" y="4675188"/>
          <p14:tracePt t="209806" x="3435350" y="4694238"/>
          <p14:tracePt t="209814" x="3425825" y="4702175"/>
          <p14:tracePt t="209823" x="3416300" y="4711700"/>
          <p14:tracePt t="209829" x="3416300" y="4721225"/>
          <p14:tracePt t="209838" x="3416300" y="4730750"/>
          <p14:tracePt t="221319" x="3333750" y="4748213"/>
          <p14:tracePt t="221327" x="3243263" y="4748213"/>
          <p14:tracePt t="221334" x="3114675" y="4757738"/>
          <p14:tracePt t="221342" x="3041650" y="4784725"/>
          <p14:tracePt t="221349" x="2959100" y="4794250"/>
          <p14:tracePt t="221357" x="2868613" y="4811713"/>
          <p14:tracePt t="221365" x="2805113" y="4840288"/>
          <p14:tracePt t="221372" x="2732088" y="4848225"/>
          <p14:tracePt t="221380" x="2649538" y="4876800"/>
          <p14:tracePt t="221387" x="2576513" y="4884738"/>
          <p14:tracePt t="221396" x="2493963" y="4913313"/>
          <p14:tracePt t="221402" x="2374900" y="4976813"/>
          <p14:tracePt t="221410" x="2284413" y="5003800"/>
          <p14:tracePt t="221417" x="2182813" y="5032375"/>
          <p14:tracePt t="221425" x="2092325" y="5040313"/>
          <p14:tracePt t="221433" x="2009775" y="5068888"/>
          <p14:tracePt t="221440" x="1900238" y="5076825"/>
          <p14:tracePt t="221448" x="1836738" y="5095875"/>
          <p14:tracePt t="221455" x="1781175" y="5113338"/>
          <p14:tracePt t="221466" x="1698625" y="5132388"/>
          <p14:tracePt t="221470" x="1671638" y="5132388"/>
          <p14:tracePt t="221479" x="1625600" y="5141913"/>
          <p14:tracePt t="221485" x="1589088" y="5141913"/>
          <p14:tracePt t="221494" x="1562100" y="5149850"/>
          <p14:tracePt t="221500" x="1516063" y="5149850"/>
          <p14:tracePt t="221508" x="1498600" y="5149850"/>
          <p14:tracePt t="221516" x="1479550" y="5149850"/>
          <p14:tracePt t="221523" x="1470025" y="5149850"/>
          <p14:tracePt t="221538" x="1462088" y="5149850"/>
          <p14:tracePt t="221546" x="1452563" y="5149850"/>
          <p14:tracePt t="221562" x="1443038" y="5149850"/>
          <p14:tracePt t="221568" x="1433513" y="5141913"/>
          <p14:tracePt t="221577" x="1425575" y="5141913"/>
          <p14:tracePt t="221583" x="1416050" y="5141913"/>
          <p14:tracePt t="221592" x="1416050" y="5132388"/>
          <p14:tracePt t="221599" x="1416050" y="5122863"/>
          <p14:tracePt t="221606" x="1406525" y="5095875"/>
          <p14:tracePt t="221615" x="1379538" y="5049838"/>
          <p14:tracePt t="221621" x="1370013" y="5003800"/>
          <p14:tracePt t="221629" x="1360488" y="4967288"/>
          <p14:tracePt t="221636" x="1352550" y="4922838"/>
          <p14:tracePt t="221645" x="1343025" y="4894263"/>
          <p14:tracePt t="221651" x="1343025" y="4876800"/>
          <p14:tracePt t="221659" x="1343025" y="4848225"/>
          <p14:tracePt t="221666" x="1343025" y="4830763"/>
          <p14:tracePt t="221674" x="1343025" y="4811713"/>
          <p14:tracePt t="221682" x="1343025" y="4803775"/>
          <p14:tracePt t="221689" x="1343025" y="4794250"/>
          <p14:tracePt t="221703" x="1343025" y="4784725"/>
          <p14:tracePt t="221749" x="1343025" y="4775200"/>
          <p14:tracePt t="221756" x="1352550" y="4767263"/>
          <p14:tracePt t="221764" x="1397000" y="4738688"/>
          <p14:tracePt t="221771" x="1433513" y="4721225"/>
          <p14:tracePt t="221782" x="1470025" y="4702175"/>
          <p14:tracePt t="221786" x="1516063" y="4675188"/>
          <p14:tracePt t="221795" x="1552575" y="4665663"/>
          <p14:tracePt t="221802" x="1579563" y="4665663"/>
          <p14:tracePt t="221810" x="1608138" y="4657725"/>
          <p14:tracePt t="221817" x="1625600" y="4657725"/>
          <p14:tracePt t="221824" x="1635125" y="4657725"/>
          <p14:tracePt t="221832" x="1644650" y="4657725"/>
          <p14:tracePt t="221840" x="1654175" y="4657725"/>
          <p14:tracePt t="221855" x="1671638" y="4657725"/>
          <p14:tracePt t="221863" x="1681163" y="4657725"/>
          <p14:tracePt t="221869" x="1698625" y="4665663"/>
          <p14:tracePt t="221878" x="1708150" y="4694238"/>
          <p14:tracePt t="221884" x="1744663" y="4730750"/>
          <p14:tracePt t="221893" x="1754188" y="4767263"/>
          <p14:tracePt t="221899" x="1781175" y="4848225"/>
          <p14:tracePt t="221908" x="1790700" y="4922838"/>
          <p14:tracePt t="221915" x="1800225" y="4986338"/>
          <p14:tracePt t="221923" x="1800225" y="5013325"/>
          <p14:tracePt t="221932" x="1800225" y="5040313"/>
          <p14:tracePt t="221938" x="1800225" y="5076825"/>
          <p14:tracePt t="221945" x="1800225" y="5105400"/>
          <p14:tracePt t="221952" x="1800225" y="5122863"/>
          <p14:tracePt t="221961" x="1800225" y="5141913"/>
          <p14:tracePt t="221967" x="1800225" y="5159375"/>
          <p14:tracePt t="221977" x="1790700" y="5159375"/>
          <p14:tracePt t="221983" x="1790700" y="5168900"/>
          <p14:tracePt t="221991" x="1781175" y="5168900"/>
          <p14:tracePt t="221998" x="1771650" y="5178425"/>
          <p14:tracePt t="222006" x="1754188" y="5178425"/>
          <p14:tracePt t="222015" x="1735138" y="5178425"/>
          <p14:tracePt t="222020" x="1717675" y="5178425"/>
          <p14:tracePt t="222028" x="1708150" y="5178425"/>
          <p14:tracePt t="222035" x="1690688" y="5178425"/>
          <p14:tracePt t="222044" x="1681163" y="5178425"/>
          <p14:tracePt t="222050" x="1662113" y="5168900"/>
          <p14:tracePt t="222060" x="1644650" y="5159375"/>
          <p14:tracePt t="222066" x="1635125" y="5149850"/>
          <p14:tracePt t="222074" x="1617663" y="5141913"/>
          <p14:tracePt t="222082" x="1589088" y="5113338"/>
          <p14:tracePt t="222088" x="1562100" y="5076825"/>
          <p14:tracePt t="222099" x="1552575" y="5049838"/>
          <p14:tracePt t="222103" x="1543050" y="5032375"/>
          <p14:tracePt t="222113" x="1543050" y="5022850"/>
          <p14:tracePt t="222119" x="1535113" y="5013325"/>
          <p14:tracePt t="222134" x="1535113" y="5003800"/>
          <p14:tracePt t="222171" x="1535113" y="4995863"/>
          <p14:tracePt t="222187" x="1535113" y="4986338"/>
          <p14:tracePt t="222205" x="1552575" y="4967288"/>
          <p14:tracePt t="222210" x="1571625" y="4949825"/>
          <p14:tracePt t="222219" x="1598613" y="4940300"/>
          <p14:tracePt t="222225" x="1625600" y="4930775"/>
          <p14:tracePt t="222232" x="1635125" y="4930775"/>
          <p14:tracePt t="222240" x="1644650" y="4922838"/>
          <p14:tracePt t="222248" x="1654175" y="4922838"/>
          <p14:tracePt t="222256" x="1662113" y="4922838"/>
          <p14:tracePt t="222266" x="1671638" y="4922838"/>
          <p14:tracePt t="222279" x="1681163" y="4922838"/>
          <p14:tracePt t="222285" x="1690688" y="4922838"/>
          <p14:tracePt t="222300" x="1708150" y="4922838"/>
          <p14:tracePt t="222310" x="1717675" y="4922838"/>
          <p14:tracePt t="222316" x="1735138" y="4922838"/>
          <p14:tracePt t="222324" x="1754188" y="4922838"/>
          <p14:tracePt t="222331" x="1754188" y="4930775"/>
          <p14:tracePt t="222339" x="1763713" y="4930775"/>
          <p14:tracePt t="222348" x="1771650" y="4930775"/>
          <p14:tracePt t="222362" x="1771650" y="4940300"/>
          <p14:tracePt t="222369" x="1781175" y="4940300"/>
          <p14:tracePt t="222378" x="1790700" y="4940300"/>
          <p14:tracePt t="222393" x="1800225" y="4949825"/>
          <p14:tracePt t="222399" x="1817688" y="4959350"/>
          <p14:tracePt t="222408" x="1827213" y="4959350"/>
          <p14:tracePt t="222415" x="1854200" y="4967288"/>
          <p14:tracePt t="222422" x="1881188" y="4986338"/>
          <p14:tracePt t="222433" x="1927225" y="5003800"/>
          <p14:tracePt t="222437" x="1954213" y="5013325"/>
          <p14:tracePt t="222445" x="1990725" y="5013325"/>
          <p14:tracePt t="222452" x="2027238" y="5022850"/>
          <p14:tracePt t="222461" x="2063750" y="5022850"/>
          <p14:tracePt t="222468" x="2119313" y="5022850"/>
          <p14:tracePt t="222475" x="2182813" y="5003800"/>
          <p14:tracePt t="222483" x="2219325" y="4995863"/>
          <p14:tracePt t="222491" x="2265363" y="4986338"/>
          <p14:tracePt t="222498" x="2328863" y="4959350"/>
          <p14:tracePt t="222506" x="2384425" y="4949825"/>
          <p14:tracePt t="222516" x="2430463" y="4922838"/>
          <p14:tracePt t="222521" x="2474913" y="4913313"/>
          <p14:tracePt t="222530" x="2557463" y="4884738"/>
          <p14:tracePt t="222536" x="2593975" y="4876800"/>
          <p14:tracePt t="222545" x="2657475" y="4867275"/>
          <p14:tracePt t="222551" x="2695575" y="4857750"/>
          <p14:tracePt t="222560" x="2776538" y="4857750"/>
          <p14:tracePt t="222566" x="2832100" y="4848225"/>
          <p14:tracePt t="222575" x="2878138" y="4830763"/>
          <p14:tracePt t="222582" x="2932113" y="4830763"/>
          <p14:tracePt t="222589" x="2959100" y="4821238"/>
          <p14:tracePt t="222598" x="2987675" y="4811713"/>
          <p14:tracePt t="222604" x="3024188" y="4803775"/>
          <p14:tracePt t="222613" x="3051175" y="4794250"/>
          <p14:tracePt t="222619" x="3068638" y="4794250"/>
          <p14:tracePt t="222629" x="3097213" y="4784725"/>
          <p14:tracePt t="222635" x="3114675" y="4784725"/>
          <p14:tracePt t="222643" x="3141663" y="4784725"/>
          <p14:tracePt t="222650" x="3178175" y="4775200"/>
          <p14:tracePt t="222658" x="3206750" y="4775200"/>
          <p14:tracePt t="222665" x="3224213" y="4775200"/>
          <p14:tracePt t="222673" x="3252788" y="4767263"/>
          <p14:tracePt t="222682" x="3297238" y="4767263"/>
          <p14:tracePt t="222688" x="3325813" y="4767263"/>
          <p14:tracePt t="222699" x="3362325" y="4767263"/>
          <p14:tracePt t="222703" x="3389313" y="4767263"/>
          <p14:tracePt t="222712" x="3425825" y="4767263"/>
          <p14:tracePt t="222719" x="3479800" y="4748213"/>
          <p14:tracePt t="222726" x="3508375" y="4748213"/>
          <p14:tracePt t="222733" x="3552825" y="4748213"/>
          <p14:tracePt t="222743" x="3581400" y="4748213"/>
          <p14:tracePt t="222749" x="3617913" y="4748213"/>
          <p14:tracePt t="222757" x="3644900" y="4748213"/>
          <p14:tracePt t="222764" x="3662363" y="4748213"/>
          <p14:tracePt t="222772" x="3681413" y="4748213"/>
          <p14:tracePt t="222781" x="3708400" y="4748213"/>
          <p14:tracePt t="222787" x="3744913" y="4748213"/>
          <p14:tracePt t="222795" x="3781425" y="4748213"/>
          <p14:tracePt t="222802" x="3836988" y="4748213"/>
          <p14:tracePt t="222811" x="3900488" y="4738688"/>
          <p14:tracePt t="222817" x="3956050" y="4738688"/>
          <p14:tracePt t="222826" x="3992563" y="4738688"/>
          <p14:tracePt t="222832" x="4056063" y="4730750"/>
          <p14:tracePt t="222841" x="4110038" y="4721225"/>
          <p14:tracePt t="222848" x="4156075" y="4721225"/>
          <p14:tracePt t="222856" x="4211638" y="4702175"/>
          <p14:tracePt t="222865" x="4302125" y="4702175"/>
          <p14:tracePt t="222870" x="4367213" y="4684713"/>
          <p14:tracePt t="222879" x="4403725" y="4684713"/>
          <p14:tracePt t="222885" x="4448175" y="4675188"/>
          <p14:tracePt t="222894" x="4503738" y="4675188"/>
          <p14:tracePt t="222901" x="4576763" y="4657725"/>
          <p14:tracePt t="222910" x="4630738" y="4657725"/>
          <p14:tracePt t="222916" x="4713288" y="4657725"/>
          <p14:tracePt t="222924" x="4768850" y="4648200"/>
          <p14:tracePt t="222931" x="4813300" y="4648200"/>
          <p14:tracePt t="222939" x="4868863" y="4648200"/>
          <p14:tracePt t="222948" x="4924425" y="4648200"/>
          <p14:tracePt t="222954" x="4960938" y="4648200"/>
          <p14:tracePt t="222962" x="5014913" y="4648200"/>
          <p14:tracePt t="222969" x="5106988" y="4648200"/>
          <p14:tracePt t="222977" x="5151438" y="4648200"/>
          <p14:tracePt t="222984" x="5187950" y="4648200"/>
          <p14:tracePt t="222993" x="5216525" y="4648200"/>
          <p14:tracePt t="222999" x="5289550" y="4638675"/>
          <p14:tracePt t="223008" x="5343525" y="4638675"/>
          <p14:tracePt t="223015" x="5408613" y="4638675"/>
          <p14:tracePt t="223023" x="5445125" y="4638675"/>
          <p14:tracePt t="223032" x="5489575" y="4638675"/>
          <p14:tracePt t="223038" x="5526088" y="4638675"/>
          <p14:tracePt t="223049" x="5572125" y="4621213"/>
          <p14:tracePt t="223052" x="5599113" y="4621213"/>
          <p14:tracePt t="223061" x="5627688" y="4621213"/>
          <p14:tracePt t="223067" x="5681663" y="4621213"/>
          <p14:tracePt t="223076" x="5708650" y="4621213"/>
          <p14:tracePt t="223083" x="5727700" y="4621213"/>
          <p14:tracePt t="223091" x="5754688" y="4621213"/>
          <p14:tracePt t="223098" x="5773738" y="4621213"/>
          <p14:tracePt t="223106" x="5800725" y="4621213"/>
          <p14:tracePt t="223115" x="5846763" y="4621213"/>
          <p14:tracePt t="223121" x="5883275" y="4621213"/>
          <p14:tracePt t="223132" x="5900738" y="4621213"/>
          <p14:tracePt t="223136" x="5937250" y="4621213"/>
          <p14:tracePt t="223145" x="5956300" y="4621213"/>
          <p14:tracePt t="223151" x="5983288" y="4621213"/>
          <p14:tracePt t="223160" x="6019800" y="4621213"/>
          <p14:tracePt t="223166" x="6065838" y="4621213"/>
          <p14:tracePt t="223175" x="6102350" y="4621213"/>
          <p14:tracePt t="223182" x="6148388" y="4629150"/>
          <p14:tracePt t="223190" x="6184900" y="4638675"/>
          <p14:tracePt t="223197" x="6229350" y="4638675"/>
          <p14:tracePt t="223221" x="6348413" y="4684713"/>
          <p14:tracePt t="223228" x="6367463" y="4694238"/>
          <p14:tracePt t="223235" x="6394450" y="4711700"/>
          <p14:tracePt t="223243" x="6403975" y="4711700"/>
          <p14:tracePt t="223250" x="6421438" y="4721225"/>
          <p14:tracePt t="223259" x="6440488" y="4730750"/>
          <p14:tracePt t="223266" x="6448425" y="4730750"/>
          <p14:tracePt t="223365" x="6440488" y="4738688"/>
          <p14:tracePt t="223371" x="6367463" y="4767263"/>
          <p14:tracePt t="223379" x="6302375" y="4775200"/>
          <p14:tracePt t="223387" x="6192838" y="4803775"/>
          <p14:tracePt t="223395" x="6075363" y="4821238"/>
          <p14:tracePt t="223402" x="6002338" y="4830763"/>
          <p14:tracePt t="223411" x="5946775" y="4830763"/>
          <p14:tracePt t="223417" x="5854700" y="4830763"/>
          <p14:tracePt t="223426" x="5791200" y="4830763"/>
          <p14:tracePt t="223433" x="5718175" y="4830763"/>
          <p14:tracePt t="223440" x="5645150" y="4830763"/>
          <p14:tracePt t="223448" x="5572125" y="4830763"/>
          <p14:tracePt t="223456" x="5518150" y="4830763"/>
          <p14:tracePt t="223464" x="5445125" y="4830763"/>
          <p14:tracePt t="223471" x="5399088" y="4830763"/>
          <p14:tracePt t="223479" x="5370513" y="4830763"/>
          <p14:tracePt t="223485" x="5326063" y="4830763"/>
          <p14:tracePt t="223494" x="5260975" y="4830763"/>
          <p14:tracePt t="223501" x="5197475" y="4830763"/>
          <p14:tracePt t="223509" x="5143500" y="4830763"/>
          <p14:tracePt t="223516" x="5070475" y="4830763"/>
          <p14:tracePt t="223526" x="4997450" y="4830763"/>
          <p14:tracePt t="223532" x="4941888" y="4830763"/>
          <p14:tracePt t="223540" x="4868863" y="4830763"/>
          <p14:tracePt t="223548" x="4768850" y="4848225"/>
          <p14:tracePt t="223555" x="4713288" y="4848225"/>
          <p14:tracePt t="223566" x="4676775" y="4848225"/>
          <p14:tracePt t="223569" x="4622800" y="4848225"/>
          <p14:tracePt t="223579" x="4576763" y="4848225"/>
          <p14:tracePt t="223584" x="4540250" y="4857750"/>
          <p14:tracePt t="223593" x="4494213" y="4857750"/>
          <p14:tracePt t="223600" x="4457700" y="4857750"/>
          <p14:tracePt t="223609" x="4403725" y="4857750"/>
          <p14:tracePt t="223616" x="4338638" y="4857750"/>
          <p14:tracePt t="223623" x="4284663" y="4857750"/>
          <p14:tracePt t="223632" x="4229100" y="4857750"/>
          <p14:tracePt t="223638" x="4175125" y="4857750"/>
          <p14:tracePt t="223649" x="4138613" y="4857750"/>
          <p14:tracePt t="223653" x="4083050" y="4857750"/>
          <p14:tracePt t="223661" x="4046538" y="4857750"/>
          <p14:tracePt t="223668" x="3973513" y="4857750"/>
          <p14:tracePt t="223676" x="3946525" y="4857750"/>
          <p14:tracePt t="223683" x="3900488" y="4857750"/>
          <p14:tracePt t="223693" x="3863975" y="4867275"/>
          <p14:tracePt t="223699" x="3817938" y="4867275"/>
          <p14:tracePt t="223707" x="3790950" y="4867275"/>
          <p14:tracePt t="223715" x="3763963" y="4876800"/>
          <p14:tracePt t="223722" x="3717925" y="4876800"/>
          <p14:tracePt t="223732" x="3690938" y="4876800"/>
          <p14:tracePt t="223736" x="3635375" y="4884738"/>
          <p14:tracePt t="223745" x="3608388" y="4884738"/>
          <p14:tracePt t="223752" x="3562350" y="4884738"/>
          <p14:tracePt t="223761" x="3525838" y="4884738"/>
          <p14:tracePt t="223767" x="3479800" y="4884738"/>
          <p14:tracePt t="223776" x="3425825" y="4884738"/>
          <p14:tracePt t="223782" x="3389313" y="4884738"/>
          <p14:tracePt t="223790" x="3333750" y="4903788"/>
          <p14:tracePt t="223798" x="3279775" y="4903788"/>
          <p14:tracePt t="223806" x="3214688" y="4903788"/>
          <p14:tracePt t="223815" x="3187700" y="4913313"/>
          <p14:tracePt t="223820" x="3160713" y="4913313"/>
          <p14:tracePt t="223829" x="3141663" y="4913313"/>
          <p14:tracePt t="223835" x="3114675" y="4922838"/>
          <p14:tracePt t="223844" x="3060700" y="4922838"/>
          <p14:tracePt t="223850" x="3024188" y="4922838"/>
          <p14:tracePt t="223859" x="3005138" y="4930775"/>
          <p14:tracePt t="223866" x="2978150" y="4930775"/>
          <p14:tracePt t="223874" x="2959100" y="4930775"/>
          <p14:tracePt t="223881" x="2932113" y="4930775"/>
          <p14:tracePt t="223889" x="2905125" y="4930775"/>
          <p14:tracePt t="223898" x="2878138" y="4930775"/>
          <p14:tracePt t="223904" x="2832100" y="4930775"/>
          <p14:tracePt t="223915" x="2795588" y="4930775"/>
          <p14:tracePt t="223919" x="2749550" y="4940300"/>
          <p14:tracePt t="223928" x="2676525" y="4940300"/>
          <p14:tracePt t="223934" x="2630488" y="4940300"/>
          <p14:tracePt t="223943" x="2593975" y="4940300"/>
          <p14:tracePt t="223949" x="2566988" y="4949825"/>
          <p14:tracePt t="223958" x="2503488" y="4949825"/>
          <p14:tracePt t="223965" x="2474913" y="4949825"/>
          <p14:tracePt t="223972" x="2447925" y="4949825"/>
          <p14:tracePt t="223981" x="2420938" y="4949825"/>
          <p14:tracePt t="223987" x="2374900" y="4949825"/>
          <p14:tracePt t="223998" x="2320925" y="4940300"/>
          <p14:tracePt t="224002" x="2292350" y="4940300"/>
          <p14:tracePt t="224011" x="2274888" y="4940300"/>
          <p14:tracePt t="224017" x="2255838" y="4940300"/>
          <p14:tracePt t="224026" x="2228850" y="4940300"/>
          <p14:tracePt t="224032" x="2201863" y="4940300"/>
          <p14:tracePt t="224042" x="2174875" y="4940300"/>
          <p14:tracePt t="224049" x="2136775" y="4922838"/>
          <p14:tracePt t="224056" x="2119313" y="4922838"/>
          <p14:tracePt t="224064" x="2100263" y="4922838"/>
          <p14:tracePt t="224071" x="2082800" y="4913313"/>
          <p14:tracePt t="224079" x="2055813" y="4913313"/>
          <p14:tracePt t="224086" x="2036763" y="4903788"/>
          <p14:tracePt t="224094" x="2019300" y="4903788"/>
          <p14:tracePt t="224101" x="2000250" y="4894263"/>
          <p14:tracePt t="224109" x="1982788" y="4884738"/>
          <p14:tracePt t="224116" x="1963738" y="4884738"/>
          <p14:tracePt t="224126" x="1946275" y="4884738"/>
          <p14:tracePt t="224132" x="1917700" y="4876800"/>
          <p14:tracePt t="224139" x="1890713" y="4876800"/>
          <p14:tracePt t="224148" x="1873250" y="4867275"/>
          <p14:tracePt t="224155" x="1854200" y="4857750"/>
          <p14:tracePt t="224166" x="1836738" y="4857750"/>
          <p14:tracePt t="224169" x="1817688" y="4857750"/>
          <p14:tracePt t="224178" x="1808163" y="4857750"/>
          <p14:tracePt t="224185" x="1808163" y="4848225"/>
          <p14:tracePt t="224193" x="1800225" y="4848225"/>
          <p14:tracePt t="224406" x="1863725" y="4840288"/>
          <p14:tracePt t="224412" x="1954213" y="4840288"/>
          <p14:tracePt t="224420" x="2073275" y="4830763"/>
          <p14:tracePt t="224432" x="2165350" y="4830763"/>
          <p14:tracePt t="224435" x="2255838" y="4830763"/>
          <p14:tracePt t="224444" x="2384425" y="4830763"/>
          <p14:tracePt t="224450" x="2493963" y="4830763"/>
          <p14:tracePt t="224459" x="2584450" y="4830763"/>
          <p14:tracePt t="224466" x="2640013" y="4830763"/>
          <p14:tracePt t="224474" x="2713038" y="4830763"/>
          <p14:tracePt t="224481" x="2805113" y="4830763"/>
          <p14:tracePt t="224489" x="2895600" y="4830763"/>
          <p14:tracePt t="224497" x="3005138" y="4830763"/>
          <p14:tracePt t="224504" x="3087688" y="4830763"/>
          <p14:tracePt t="224515" x="3160713" y="4830763"/>
          <p14:tracePt t="224519" x="3252788" y="4830763"/>
          <p14:tracePt t="224528" x="3297238" y="4830763"/>
          <p14:tracePt t="224534" x="3333750" y="4830763"/>
          <p14:tracePt t="224542" x="3370263" y="4830763"/>
          <p14:tracePt t="224549" x="3389313" y="4830763"/>
          <p14:tracePt t="224559" x="3398838" y="4830763"/>
          <p14:tracePt t="224565" x="3425825" y="4830763"/>
          <p14:tracePt t="224573" x="3435350" y="4830763"/>
          <p14:tracePt t="224580" x="3443288" y="4830763"/>
          <p14:tracePt t="224588" x="3462338" y="4830763"/>
          <p14:tracePt t="224597" x="3471863" y="4840288"/>
          <p14:tracePt t="224611" x="3479800" y="4840288"/>
          <p14:tracePt t="224626" x="3489325" y="4840288"/>
          <p14:tracePt t="224633" x="3498850" y="4840288"/>
          <p14:tracePt t="224640" x="3508375" y="4840288"/>
          <p14:tracePt t="224648" x="3525838" y="4840288"/>
          <p14:tracePt t="224709" x="3535363" y="4840288"/>
          <p14:tracePt t="227045" x="3479800" y="4857750"/>
          <p14:tracePt t="227051" x="3443288" y="4867275"/>
          <p14:tracePt t="227059" x="3379788" y="4894263"/>
          <p14:tracePt t="227066" x="3333750" y="4903788"/>
          <p14:tracePt t="227077" x="3306763" y="4913313"/>
          <p14:tracePt t="227081" x="3252788" y="4913313"/>
          <p14:tracePt t="227090" x="3197225" y="4913313"/>
          <p14:tracePt t="227097" x="3087688" y="4930775"/>
          <p14:tracePt t="227105" x="3014663" y="4930775"/>
          <p14:tracePt t="227112" x="2932113" y="4930775"/>
          <p14:tracePt t="227120" x="2822575" y="4930775"/>
          <p14:tracePt t="227129" x="2768600" y="4930775"/>
          <p14:tracePt t="227135" x="2732088" y="4930775"/>
          <p14:tracePt t="227143" x="2676525" y="4930775"/>
          <p14:tracePt t="227149" x="2649538" y="4930775"/>
          <p14:tracePt t="227158" x="2603500" y="4930775"/>
          <p14:tracePt t="227164" x="2576513" y="4930775"/>
          <p14:tracePt t="227173" x="2557463" y="4922838"/>
          <p14:tracePt t="227180" x="2511425" y="4922838"/>
          <p14:tracePt t="227188" x="2493963" y="4922838"/>
          <p14:tracePt t="227195" x="2457450" y="4922838"/>
          <p14:tracePt t="227203" x="2411413" y="4922838"/>
          <p14:tracePt t="227218" x="2228850" y="4922838"/>
          <p14:tracePt t="227226" x="2155825" y="4940300"/>
          <p14:tracePt t="227232" x="2082800" y="4949825"/>
          <p14:tracePt t="227241" x="2019300" y="4959350"/>
          <p14:tracePt t="227247" x="1963738" y="4976813"/>
          <p14:tracePt t="227257" x="1881188" y="4986338"/>
          <p14:tracePt t="227263" x="1808163" y="5013325"/>
          <p14:tracePt t="227271" x="1781175" y="5022850"/>
          <p14:tracePt t="227278" x="1763713" y="5032375"/>
          <p14:tracePt t="227286" x="1754188" y="5032375"/>
          <p14:tracePt t="227294" x="1735138" y="5049838"/>
          <p14:tracePt t="227300" x="1717675" y="5059363"/>
          <p14:tracePt t="227309" x="1698625" y="5068888"/>
          <p14:tracePt t="227315" x="1681163" y="5076825"/>
          <p14:tracePt t="227324" x="1654175" y="5086350"/>
          <p14:tracePt t="227330" x="1625600" y="5113338"/>
          <p14:tracePt t="227340" x="1562100" y="5141913"/>
          <p14:tracePt t="227346" x="1498600" y="5168900"/>
          <p14:tracePt t="227354" x="1433513" y="5205413"/>
          <p14:tracePt t="227362" x="1389063" y="5232400"/>
          <p14:tracePt t="227368" x="1360488" y="5259388"/>
          <p14:tracePt t="227379" x="1333500" y="5268913"/>
          <p14:tracePt t="227383" x="1296988" y="5305425"/>
          <p14:tracePt t="227393" x="1270000" y="5324475"/>
          <p14:tracePt t="227398" x="1250950" y="5341938"/>
          <p14:tracePt t="227407" x="1214438" y="5351463"/>
          <p14:tracePt t="227413" x="1214438" y="5360988"/>
          <p14:tracePt t="227421" x="1187450" y="5378450"/>
          <p14:tracePt t="227429" x="1150938" y="5397500"/>
          <p14:tracePt t="227437" x="1133475" y="5434013"/>
          <p14:tracePt t="227445" x="1114425" y="5441950"/>
          <p14:tracePt t="227451" x="1096963" y="5451475"/>
          <p14:tracePt t="227462" x="1050925" y="5461000"/>
          <p14:tracePt t="227466" x="1031875" y="5470525"/>
          <p14:tracePt t="227476" x="1014413" y="5478463"/>
          <p14:tracePt t="227482" x="1004888" y="5478463"/>
          <p14:tracePt t="227490" x="1004888" y="5487988"/>
          <p14:tracePt t="227496" x="995363" y="5487988"/>
          <p14:tracePt t="227505" x="985838" y="5487988"/>
          <p14:tracePt t="227513" x="977900" y="5497513"/>
          <p14:tracePt t="227519" x="968375" y="5497513"/>
          <p14:tracePt t="227529" x="949325" y="5497513"/>
          <p14:tracePt t="227534" x="931863" y="5507038"/>
          <p14:tracePt t="227542" x="904875" y="5507038"/>
          <p14:tracePt t="227549" x="885825" y="5507038"/>
          <p14:tracePt t="227557" x="876300" y="5514975"/>
          <p14:tracePt t="227564" x="849313" y="5514975"/>
          <p14:tracePt t="227573" x="831850" y="5514975"/>
          <p14:tracePt t="227579" x="812800" y="5524500"/>
          <p14:tracePt t="227595" x="803275" y="5524500"/>
          <p14:tracePt t="227603" x="785813" y="5524500"/>
          <p14:tracePt t="227612" x="758825" y="5524500"/>
          <p14:tracePt t="227617" x="739775" y="5524500"/>
          <p14:tracePt t="227625" x="722313" y="5524500"/>
          <p14:tracePt t="227632" x="703263" y="5524500"/>
          <p14:tracePt t="227640" x="693738" y="5524500"/>
          <p14:tracePt t="227647" x="676275" y="5524500"/>
          <p14:tracePt t="227657" x="657225" y="5514975"/>
          <p14:tracePt t="227662" x="649288" y="5514975"/>
          <p14:tracePt t="227671" x="639763" y="5514975"/>
          <p14:tracePt t="227693" x="630238" y="5514975"/>
          <p14:tracePt t="227708" x="630238" y="5507038"/>
          <p14:tracePt t="227715" x="620713" y="5507038"/>
          <p14:tracePt t="227747" x="603250" y="5507038"/>
          <p14:tracePt t="227769" x="593725" y="5507038"/>
          <p14:tracePt t="227776" x="576263" y="5497513"/>
          <p14:tracePt t="227784" x="566738" y="5487988"/>
          <p14:tracePt t="227799" x="557213" y="5487988"/>
          <p14:tracePt t="227814" x="547688" y="5487988"/>
          <p14:tracePt t="227823" x="547688" y="5478463"/>
          <p14:tracePt t="227829" x="539750" y="5478463"/>
          <p14:tracePt t="227838" x="530225" y="5478463"/>
          <p14:tracePt t="227853" x="520700" y="5478463"/>
          <p14:tracePt t="227861" x="511175" y="5478463"/>
          <p14:tracePt t="227966" x="501650" y="5478463"/>
          <p14:tracePt t="228714" x="493713" y="5487988"/>
          <p14:tracePt t="228721" x="484188" y="5507038"/>
          <p14:tracePt t="228729" x="474663" y="5514975"/>
          <p14:tracePt t="228737" x="474663" y="5524500"/>
          <p14:tracePt t="228744" x="465138" y="5534025"/>
          <p14:tracePt t="232160" x="484188" y="5534025"/>
          <p14:tracePt t="232167" x="501650" y="5534025"/>
          <p14:tracePt t="232174" x="530225" y="5534025"/>
          <p14:tracePt t="232182" x="557213" y="5514975"/>
          <p14:tracePt t="232193" x="576263" y="5514975"/>
          <p14:tracePt t="232197" x="639763" y="5507038"/>
          <p14:tracePt t="232206" x="676275" y="5487988"/>
          <p14:tracePt t="232212" x="722313" y="5478463"/>
          <p14:tracePt t="232221" x="766763" y="5461000"/>
          <p14:tracePt t="232227" x="839788" y="5451475"/>
          <p14:tracePt t="232236" x="904875" y="5441950"/>
          <p14:tracePt t="232243" x="941388" y="5441950"/>
          <p14:tracePt t="232251" x="968375" y="5434013"/>
          <p14:tracePt t="232258" x="1004888" y="5424488"/>
          <p14:tracePt t="232266" x="1031875" y="5424488"/>
          <p14:tracePt t="232276" x="1041400" y="5424488"/>
          <p14:tracePt t="232281" x="1050925" y="5424488"/>
          <p14:tracePt t="232296" x="1058863" y="5424488"/>
          <p14:tracePt t="232304" x="1087438" y="5405438"/>
          <p14:tracePt t="232321" x="1114425" y="5405438"/>
          <p14:tracePt t="232327" x="1133475" y="5405438"/>
          <p14:tracePt t="232335" x="1160463" y="5397500"/>
          <p14:tracePt t="232342" x="1196975" y="5397500"/>
          <p14:tracePt t="232349" x="1214438" y="5397500"/>
          <p14:tracePt t="232359" x="1233488" y="5397500"/>
          <p14:tracePt t="232372" x="1250950" y="5397500"/>
          <p14:tracePt t="232389" x="1260475" y="5397500"/>
          <p14:tracePt t="232404" x="1270000" y="5397500"/>
          <p14:tracePt t="232440" x="1279525" y="5397500"/>
          <p14:tracePt t="232447" x="1287463" y="5397500"/>
          <p14:tracePt t="232464" x="1296988" y="5397500"/>
          <p14:tracePt t="232471" x="1306513" y="5397500"/>
          <p14:tracePt t="232479" x="1316038" y="5397500"/>
          <p14:tracePt t="232487" x="1323975" y="5397500"/>
          <p14:tracePt t="232539" x="1343025" y="5397500"/>
          <p14:tracePt t="232546" x="1352550" y="5397500"/>
          <p14:tracePt t="232554" x="1360488" y="5405438"/>
          <p14:tracePt t="232562" x="1370013" y="5405438"/>
          <p14:tracePt t="232570" x="1389063" y="5414963"/>
          <p14:tracePt t="232577" x="1397000" y="5424488"/>
          <p14:tracePt t="232585" x="1416050" y="5434013"/>
          <p14:tracePt t="232593" x="1425575" y="5441950"/>
          <p14:tracePt t="232600" x="1443038" y="5451475"/>
          <p14:tracePt t="232609" x="1462088" y="5470525"/>
          <p14:tracePt t="232615" x="1479550" y="5497513"/>
          <p14:tracePt t="232625" x="1506538" y="5514975"/>
          <p14:tracePt t="232630" x="1543050" y="5551488"/>
          <p14:tracePt t="232640" x="1562100" y="5570538"/>
          <p14:tracePt t="232645" x="1579563" y="5597525"/>
          <p14:tracePt t="232654" x="1617663" y="5634038"/>
          <p14:tracePt t="232660" x="1635125" y="5653088"/>
          <p14:tracePt t="232669" x="1644650" y="5661025"/>
          <p14:tracePt t="232676" x="1644650" y="5670550"/>
          <p14:tracePt t="232752" x="1644650" y="5680075"/>
          <p14:tracePt t="232828" x="1654175" y="5680075"/>
          <p14:tracePt t="232835" x="1654175" y="5689600"/>
          <p14:tracePt t="232859" x="1671638" y="5689600"/>
          <p14:tracePt t="232866" x="1671638" y="5697538"/>
          <p14:tracePt t="232881" x="1681163" y="5697538"/>
          <p14:tracePt t="232896" x="1681163" y="5707063"/>
          <p14:tracePt t="232905" x="1690688" y="5707063"/>
          <p14:tracePt t="232926" x="1698625" y="5707063"/>
          <p14:tracePt t="232935" x="1698625" y="5716588"/>
          <p14:tracePt t="232950" x="1708150" y="5716588"/>
          <p14:tracePt t="232965" x="1717675" y="5726113"/>
          <p14:tracePt t="232980" x="1727200" y="5726113"/>
          <p14:tracePt t="232995" x="1744663" y="5734050"/>
          <p14:tracePt t="233004" x="1754188" y="5734050"/>
          <p14:tracePt t="233010" x="1763713" y="5734050"/>
          <p14:tracePt t="233019" x="1771650" y="5734050"/>
          <p14:tracePt t="233049" x="1781175" y="5734050"/>
          <p14:tracePt t="233056" x="1781175" y="5743575"/>
          <p14:tracePt t="233063" x="1800225" y="5743575"/>
          <p14:tracePt t="233072" x="1827213" y="5743575"/>
          <p14:tracePt t="233078" x="1836738" y="5743575"/>
          <p14:tracePt t="233094" x="1844675" y="5743575"/>
          <p14:tracePt t="233109" x="1854200" y="5743575"/>
          <p14:tracePt t="233124" x="1863725" y="5743575"/>
          <p14:tracePt t="233147" x="1873250" y="5743575"/>
          <p14:tracePt t="238628" x="2009775" y="5689600"/>
          <p14:tracePt t="238635" x="2247900" y="5570538"/>
          <p14:tracePt t="238642" x="2540000" y="5434013"/>
          <p14:tracePt t="238652" x="2878138" y="5305425"/>
          <p14:tracePt t="238658" x="3206750" y="5132388"/>
          <p14:tracePt t="238666" x="3598863" y="4922838"/>
          <p14:tracePt t="238673" x="4037013" y="4675188"/>
          <p14:tracePt t="238681" x="4476750" y="4438650"/>
          <p14:tracePt t="238688" x="4841875" y="4200525"/>
          <p14:tracePt t="238696" x="5143500" y="4008438"/>
          <p14:tracePt t="238705" x="5416550" y="3889375"/>
          <p14:tracePt t="238711" x="5618163" y="3808413"/>
          <p14:tracePt t="238719" x="5846763" y="3743325"/>
          <p14:tracePt t="238726" x="6010275" y="3706813"/>
          <p14:tracePt t="238736" x="6102350" y="3706813"/>
          <p14:tracePt t="238741" x="6175375" y="3706813"/>
          <p14:tracePt t="238750" x="6275388" y="3706813"/>
          <p14:tracePt t="238756" x="6348413" y="3716338"/>
          <p14:tracePt t="238764" x="6411913" y="3735388"/>
          <p14:tracePt t="238772" x="6486525" y="3762375"/>
          <p14:tracePt t="238780" x="6540500" y="3816350"/>
          <p14:tracePt t="238788" x="6567488" y="3835400"/>
          <p14:tracePt t="238794" x="6604000" y="3852863"/>
          <p14:tracePt t="238805" x="6632575" y="3889375"/>
          <p14:tracePt t="238809" x="6659563" y="3908425"/>
          <p14:tracePt t="238818" x="6677025" y="3927475"/>
          <p14:tracePt t="238825" x="6705600" y="3944938"/>
          <p14:tracePt t="238833" x="6705600" y="3954463"/>
          <p14:tracePt t="238840" x="6713538" y="3963988"/>
          <p14:tracePt t="238849" x="6732588" y="3981450"/>
          <p14:tracePt t="238855" x="6742113" y="4000500"/>
          <p14:tracePt t="238864" x="6750050" y="4017963"/>
          <p14:tracePt t="238871" x="6759575" y="4027488"/>
          <p14:tracePt t="238878" x="6778625" y="4044950"/>
          <p14:tracePt t="238887" x="6786563" y="4064000"/>
          <p14:tracePt t="238893" x="6823075" y="4110038"/>
          <p14:tracePt t="238903" x="6832600" y="4137025"/>
          <p14:tracePt t="238908" x="6842125" y="4191000"/>
          <p14:tracePt t="238916" x="6842125" y="4219575"/>
          <p14:tracePt t="238923" x="6842125" y="4264025"/>
          <p14:tracePt t="238932" x="6842125" y="4337050"/>
          <p14:tracePt t="238939" x="6823075" y="4446588"/>
          <p14:tracePt t="238947" x="6786563" y="4556125"/>
          <p14:tracePt t="238954" x="6750050" y="4675188"/>
          <p14:tracePt t="238962" x="6713538" y="4803775"/>
          <p14:tracePt t="238972" x="6686550" y="4903788"/>
          <p14:tracePt t="238977" x="6640513" y="4986338"/>
          <p14:tracePt t="238986" x="6632575" y="5022850"/>
          <p14:tracePt t="238992" x="6613525" y="5068888"/>
          <p14:tracePt t="239001" x="6596063" y="5113338"/>
          <p14:tracePt t="239007" x="6586538" y="5132388"/>
          <p14:tracePt t="239016" x="6586538" y="5141913"/>
          <p14:tracePt t="239022" x="6577013" y="5149850"/>
          <p14:tracePt t="239031" x="6577013" y="5159375"/>
          <p14:tracePt t="239038" x="6567488" y="5159375"/>
          <p14:tracePt t="239046" x="6567488" y="5168900"/>
          <p14:tracePt t="239054" x="6559550" y="5178425"/>
          <p14:tracePt t="239061" x="6550025" y="5195888"/>
          <p14:tracePt t="239069" x="6540500" y="5241925"/>
          <p14:tracePt t="239076" x="6530975" y="5278438"/>
          <p14:tracePt t="239085" x="6513513" y="5324475"/>
          <p14:tracePt t="239091" x="6503988" y="5368925"/>
          <p14:tracePt t="239100" x="6494463" y="5424488"/>
          <p14:tracePt t="239106" x="6486525" y="5497513"/>
          <p14:tracePt t="239113" x="6486525" y="5543550"/>
          <p14:tracePt t="239122" x="6467475" y="5570538"/>
          <p14:tracePt t="239129" x="6467475" y="5597525"/>
          <p14:tracePt t="239137" x="6467475" y="5607050"/>
          <p14:tracePt t="239143" x="6467475" y="5616575"/>
          <p14:tracePt t="239159" x="6467475" y="5624513"/>
          <p14:tracePt t="239620" x="6486525" y="5534025"/>
          <p14:tracePt t="239628" x="6530975" y="5397500"/>
          <p14:tracePt t="239635" x="6586538" y="5314950"/>
          <p14:tracePt t="239643" x="6604000" y="5259388"/>
          <p14:tracePt t="239650" x="6640513" y="5205413"/>
          <p14:tracePt t="239658" x="6677025" y="5186363"/>
          <p14:tracePt t="239666" x="6723063" y="5159375"/>
          <p14:tracePt t="239673" x="6769100" y="5122863"/>
          <p14:tracePt t="239680" x="6815138" y="5095875"/>
          <p14:tracePt t="239688" x="6842125" y="5076825"/>
          <p14:tracePt t="239695" x="6859588" y="5059363"/>
          <p14:tracePt t="239703" x="6878638" y="5049838"/>
          <p14:tracePt t="239710" x="6896100" y="5049838"/>
          <p14:tracePt t="239719" x="6932613" y="5040313"/>
          <p14:tracePt t="239726" x="6969125" y="5040313"/>
          <p14:tracePt t="239733" x="6997700" y="5032375"/>
          <p14:tracePt t="239741" x="7034213" y="5032375"/>
          <p14:tracePt t="239748" x="7043738" y="5032375"/>
          <p14:tracePt t="239756" x="7088188" y="5032375"/>
          <p14:tracePt t="239763" x="7116763" y="5032375"/>
          <p14:tracePt t="239771" x="7170738" y="5032375"/>
          <p14:tracePt t="239778" x="7197725" y="5032375"/>
          <p14:tracePt t="239786" x="7234238" y="5040313"/>
          <p14:tracePt t="239794" x="7262813" y="5049838"/>
          <p14:tracePt t="239802" x="7289800" y="5049838"/>
          <p14:tracePt t="239809" x="7353300" y="5068888"/>
          <p14:tracePt t="239817" x="7372350" y="5076825"/>
          <p14:tracePt t="239824" x="7399338" y="5086350"/>
          <p14:tracePt t="239832" x="7426325" y="5105400"/>
          <p14:tracePt t="239839" x="7462838" y="5122863"/>
          <p14:tracePt t="239846" x="7489825" y="5141913"/>
          <p14:tracePt t="239854" x="7518400" y="5149850"/>
          <p14:tracePt t="239861" x="7535863" y="5168900"/>
          <p14:tracePt t="239869" x="7554913" y="5178425"/>
          <p14:tracePt t="239885" x="7564438" y="5186363"/>
          <p14:tracePt t="239892" x="7572375" y="5195888"/>
          <p14:tracePt t="239907" x="7581900" y="5205413"/>
          <p14:tracePt t="239915" x="7591425" y="5205413"/>
          <p14:tracePt t="239922" x="7591425" y="5214938"/>
          <p14:tracePt t="239937" x="7600950" y="5222875"/>
          <p14:tracePt t="239952" x="7608888" y="5222875"/>
          <p14:tracePt t="239959" x="7608888" y="5232400"/>
          <p14:tracePt t="239968" x="7608888" y="5241925"/>
          <p14:tracePt t="239975" x="7618413" y="5251450"/>
          <p14:tracePt t="239983" x="7627938" y="5259388"/>
          <p14:tracePt t="239990" x="7637463" y="5268913"/>
          <p14:tracePt t="239998" x="7645400" y="5278438"/>
          <p14:tracePt t="240012" x="7654925" y="5278438"/>
          <p14:tracePt t="240020" x="7654925" y="5287963"/>
          <p14:tracePt t="240043" x="7664450" y="5287963"/>
          <p14:tracePt t="240058" x="7673975" y="5295900"/>
          <p14:tracePt t="240066" x="7681913" y="5305425"/>
          <p14:tracePt t="240073" x="7700963" y="5305425"/>
          <p14:tracePt t="240082" x="7710488" y="5305425"/>
          <p14:tracePt t="240089" x="7727950" y="5314950"/>
          <p14:tracePt t="240097" x="7737475" y="5314950"/>
          <p14:tracePt t="240104" x="7773988" y="5314950"/>
          <p14:tracePt t="240111" x="7810500" y="5314950"/>
          <p14:tracePt t="240119" x="7856538" y="5305425"/>
          <p14:tracePt t="240127" x="7893050" y="5305425"/>
          <p14:tracePt t="240136" x="7920038" y="5305425"/>
          <p14:tracePt t="240142" x="7956550" y="5305425"/>
          <p14:tracePt t="240150" x="7974013" y="5305425"/>
          <p14:tracePt t="240157" x="8010525" y="5305425"/>
          <p14:tracePt t="240166" x="8020050" y="5305425"/>
          <p14:tracePt t="240172" x="8039100" y="5305425"/>
          <p14:tracePt t="240180" x="8047038" y="5305425"/>
          <p14:tracePt t="240188" x="8066088" y="5314950"/>
          <p14:tracePt t="240194" x="8085138" y="5314950"/>
          <p14:tracePt t="240210" x="8112125" y="5324475"/>
          <p14:tracePt t="240217" x="8121650" y="5324475"/>
          <p14:tracePt t="240225" x="8129588" y="5324475"/>
          <p14:tracePt t="240233" x="8148638" y="5332413"/>
          <p14:tracePt t="240239" x="8166100" y="5332413"/>
          <p14:tracePt t="240249" x="8175625" y="5341938"/>
          <p14:tracePt t="240263" x="8175625" y="5360988"/>
          <p14:tracePt t="240271" x="8185150" y="5360988"/>
          <p14:tracePt t="240287" x="8194675" y="5360988"/>
          <p14:tracePt t="240293" x="8194675" y="5368925"/>
          <p14:tracePt t="240301" x="8202613" y="5368925"/>
          <p14:tracePt t="240316" x="8212138" y="5368925"/>
          <p14:tracePt t="240323" x="8212138" y="5378450"/>
          <p14:tracePt t="240338" x="8221663" y="5378450"/>
          <p14:tracePt t="240362" x="8231188" y="5378450"/>
          <p14:tracePt t="240371" x="8231188" y="5387975"/>
          <p14:tracePt t="240384" x="8239125" y="5387975"/>
          <p14:tracePt t="240391" x="8248650" y="5387975"/>
          <p14:tracePt t="240399" x="8258175" y="5397500"/>
          <p14:tracePt t="240414" x="8275638" y="5405438"/>
          <p14:tracePt t="240421" x="8285163" y="5414963"/>
          <p14:tracePt t="240429" x="8294688" y="5424488"/>
          <p14:tracePt t="240437" x="8304213" y="5434013"/>
          <p14:tracePt t="240444" x="8312150" y="5441950"/>
          <p14:tracePt t="240454" x="8340725" y="5461000"/>
          <p14:tracePt t="240459" x="8358188" y="5478463"/>
          <p14:tracePt t="240468" x="8385175" y="5497513"/>
          <p14:tracePt t="240474" x="8404225" y="5524500"/>
          <p14:tracePt t="240482" x="8421688" y="5551488"/>
          <p14:tracePt t="240489" x="8431213" y="5551488"/>
          <p14:tracePt t="240497" x="8450263" y="5570538"/>
          <p14:tracePt t="240504" x="8477250" y="5597525"/>
          <p14:tracePt t="240511" x="8504238" y="5616575"/>
          <p14:tracePt t="240521" x="8513763" y="5624513"/>
          <p14:tracePt t="240527" x="8523288" y="5624513"/>
          <p14:tracePt t="240549" x="8531225" y="5624513"/>
          <p14:tracePt t="240610" x="8540750" y="5624513"/>
          <p14:tracePt t="241233" x="8523288" y="5643563"/>
          <p14:tracePt t="241241" x="8504238" y="5670550"/>
          <p14:tracePt t="241248" x="8467725" y="5689600"/>
          <p14:tracePt t="241257" x="8450263" y="5697538"/>
          <p14:tracePt t="241265" x="8431213" y="5707063"/>
          <p14:tracePt t="241271" x="8421688" y="5707063"/>
          <p14:tracePt t="241287" x="8421688" y="5716588"/>
          <p14:tracePt t="242320" x="8421688" y="5707063"/>
          <p14:tracePt t="242327" x="8421688" y="5697538"/>
          <p14:tracePt t="242335" x="8421688" y="5689600"/>
          <p14:tracePt t="242343" x="8421688" y="5680075"/>
          <p14:tracePt t="242352" x="8421688" y="5670550"/>
          <p14:tracePt t="242358" x="8421688" y="5661025"/>
          <p14:tracePt t="242367" x="8421688" y="5643563"/>
          <p14:tracePt t="242373" x="8421688" y="5624513"/>
          <p14:tracePt t="242381" x="8421688" y="5597525"/>
          <p14:tracePt t="242388" x="8431213" y="5588000"/>
          <p14:tracePt t="242395" x="8431213" y="5561013"/>
          <p14:tracePt t="242402" x="8431213" y="5551488"/>
          <p14:tracePt t="242410" x="8440738" y="5534025"/>
          <p14:tracePt t="242425" x="8440738" y="5524500"/>
          <p14:tracePt t="242501" x="8440738" y="5514975"/>
          <p14:tracePt t="242509" x="8450263" y="5507038"/>
          <p14:tracePt t="242516" x="8458200" y="5497513"/>
          <p14:tracePt t="242524" x="8458200" y="5487988"/>
          <p14:tracePt t="242533" x="8458200" y="5478463"/>
          <p14:tracePt t="242539" x="8467725" y="5470525"/>
          <p14:tracePt t="243020" x="8477250" y="5470525"/>
          <p14:tracePt t="243028" x="8486775" y="5478463"/>
          <p14:tracePt t="243035" x="8486775" y="5487988"/>
          <p14:tracePt t="243043" x="8494713" y="5497513"/>
          <p14:tracePt t="243051" x="8494713" y="5507038"/>
          <p14:tracePt t="243058" x="8504238" y="5514975"/>
          <p14:tracePt t="243073" x="8513763" y="5514975"/>
          <p14:tracePt t="243081" x="8513763" y="5524500"/>
          <p14:tracePt t="243088" x="8523288" y="5524500"/>
          <p14:tracePt t="243118" x="8531225" y="5524500"/>
          <p14:tracePt t="243141" x="8540750" y="5534025"/>
          <p14:tracePt t="243186" x="8550275" y="5534025"/>
          <p14:tracePt t="243201" x="8550275" y="5543550"/>
          <p14:tracePt t="243209" x="8567738" y="5543550"/>
          <p14:tracePt t="243219" x="8577263" y="5543550"/>
          <p14:tracePt t="243225" x="8586788" y="5543550"/>
          <p14:tracePt t="243232" x="8604250" y="5543550"/>
          <p14:tracePt t="243239" x="8613775" y="5543550"/>
          <p14:tracePt t="243247" x="8632825" y="5543550"/>
          <p14:tracePt t="243254" x="8642350" y="5543550"/>
          <p14:tracePt t="243277" x="8650288" y="5543550"/>
          <p14:tracePt t="243399" x="8659813" y="5543550"/>
          <p14:tracePt t="243406" x="8669338" y="5543550"/>
          <p14:tracePt t="243413" x="8678863" y="5543550"/>
          <p14:tracePt t="243435" x="8686800" y="5543550"/>
          <p14:tracePt t="243519" x="8696325" y="5551488"/>
          <p14:tracePt t="243549" x="8705850" y="5551488"/>
          <p14:tracePt t="243556" x="8715375" y="5561013"/>
          <p14:tracePt t="243564" x="8723313" y="5570538"/>
          <p14:tracePt t="243572" x="8723313" y="5580063"/>
          <p14:tracePt t="243580" x="8732838" y="5580063"/>
          <p14:tracePt t="243587" x="8732838" y="5588000"/>
          <p14:tracePt t="243594" x="8751888" y="5597525"/>
          <p14:tracePt t="243609" x="8751888" y="5607050"/>
          <p14:tracePt t="243623" x="8751888" y="5616575"/>
          <p14:tracePt t="243639" x="8751888" y="5624513"/>
          <p14:tracePt t="243694" x="8751888" y="5634038"/>
          <p14:tracePt t="243815" x="8751888" y="5643563"/>
          <p14:tracePt t="243861" x="8751888" y="5653088"/>
          <p14:tracePt t="243891" x="8751888" y="5661025"/>
          <p14:tracePt t="243906" x="8751888" y="5670550"/>
          <p14:tracePt t="243921" x="8751888" y="5680075"/>
          <p14:tracePt t="243936" x="8751888" y="5689600"/>
          <p14:tracePt t="243951" x="8742363" y="5697538"/>
          <p14:tracePt t="243967" x="8732838" y="5707063"/>
          <p14:tracePt t="243974" x="8723313" y="5707063"/>
          <p14:tracePt t="243989" x="8715375" y="5716588"/>
          <p14:tracePt t="243997" x="8705850" y="5716588"/>
          <p14:tracePt t="244004" x="8696325" y="5726113"/>
          <p14:tracePt t="244013" x="8686800" y="5726113"/>
          <p14:tracePt t="244028" x="8686800" y="5734050"/>
          <p14:tracePt t="244035" x="8678863" y="5734050"/>
          <p14:tracePt t="244054" x="8669338" y="5734050"/>
          <p14:tracePt t="244066" x="8659813" y="5734050"/>
          <p14:tracePt t="244082" x="8650288" y="5734050"/>
          <p14:tracePt t="244119" x="8642350" y="5734050"/>
          <p14:tracePt t="244165" x="8632825" y="5734050"/>
          <p14:tracePt t="244195" x="8623300" y="5734050"/>
          <p14:tracePt t="244210" x="8596313" y="5734050"/>
          <p14:tracePt t="244222" x="8586788" y="5726113"/>
          <p14:tracePt t="244230" x="8577263" y="5726113"/>
          <p14:tracePt t="244234" x="8577263" y="5716588"/>
          <p14:tracePt t="244240" x="8567738" y="5716588"/>
          <p14:tracePt t="244255" x="8559800" y="5707063"/>
          <p14:tracePt t="244279" x="8550275" y="5697538"/>
          <p14:tracePt t="244294" x="8540750" y="5697538"/>
          <p14:tracePt t="244302" x="8540750" y="5689600"/>
          <p14:tracePt t="244320" x="8531225" y="5680075"/>
          <p14:tracePt t="244339" x="8523288" y="5670550"/>
          <p14:tracePt t="244348" x="8523288" y="5661025"/>
          <p14:tracePt t="244354" x="8513763" y="5653088"/>
          <p14:tracePt t="244363" x="8513763" y="5643563"/>
          <p14:tracePt t="244370" x="8504238" y="5643563"/>
          <p14:tracePt t="244378" x="8504238" y="5634038"/>
          <p14:tracePt t="244385" x="8504238" y="5624513"/>
          <p14:tracePt t="244393" x="8504238" y="5616575"/>
          <p14:tracePt t="244402" x="8504238" y="5607050"/>
          <p14:tracePt t="244712" x="8504238" y="5597525"/>
          <p14:tracePt t="245175" x="8504238" y="5607050"/>
          <p14:tracePt t="245183" x="8504238" y="5616575"/>
          <p14:tracePt t="245191" x="8504238" y="5624513"/>
          <p14:tracePt t="245206" x="8504238" y="5634038"/>
          <p14:tracePt t="245344" x="8504238" y="5643563"/>
          <p14:tracePt t="245350" x="8504238" y="5661025"/>
          <p14:tracePt t="245358" x="8504238" y="5680075"/>
          <p14:tracePt t="245368" x="8504238" y="5697538"/>
          <p14:tracePt t="245374" x="8504238" y="5716588"/>
          <p14:tracePt t="245381" x="8504238" y="5734050"/>
          <p14:tracePt t="245388" x="8504238" y="5743575"/>
          <p14:tracePt t="245398" x="8504238" y="5770563"/>
          <p14:tracePt t="245404" x="8504238" y="5780088"/>
          <p14:tracePt t="245413" x="8504238" y="5799138"/>
          <p14:tracePt t="245419" x="8504238" y="5816600"/>
          <p14:tracePt t="245428" x="8504238" y="5826125"/>
          <p14:tracePt t="245442" x="8504238" y="5835650"/>
          <p14:tracePt t="245472" x="8504238" y="5843588"/>
          <p14:tracePt t="249482" x="8504238" y="5780088"/>
          <p14:tracePt t="249490" x="8504238" y="5716588"/>
          <p14:tracePt t="249497" x="8504238" y="5643563"/>
          <p14:tracePt t="249506" x="8494713" y="5607050"/>
          <p14:tracePt t="249516" x="8486775" y="5570538"/>
          <p14:tracePt t="249520" x="8477250" y="5543550"/>
          <p14:tracePt t="249529" x="8467725" y="5514975"/>
          <p14:tracePt t="249535" x="8467725" y="5507038"/>
          <p14:tracePt t="249543" x="8458200" y="5497513"/>
          <p14:tracePt t="249551" x="8458200" y="5487988"/>
          <p14:tracePt t="249596" x="8450263" y="5487988"/>
          <p14:tracePt t="249604" x="8440738" y="5470525"/>
          <p14:tracePt t="249611" x="8421688" y="5470525"/>
          <p14:tracePt t="249619" x="8404225" y="5461000"/>
          <p14:tracePt t="249627" x="8377238" y="5461000"/>
          <p14:tracePt t="249634" x="8331200" y="5461000"/>
          <p14:tracePt t="249643" x="8294688" y="5461000"/>
          <p14:tracePt t="249649" x="8258175" y="5461000"/>
          <p14:tracePt t="249658" x="8231188" y="5461000"/>
          <p14:tracePt t="249665" x="8202613" y="5461000"/>
          <p14:tracePt t="249672" x="8158163" y="5487988"/>
          <p14:tracePt t="249682" x="8129588" y="5487988"/>
          <p14:tracePt t="249688" x="8112125" y="5487988"/>
          <p14:tracePt t="249696" x="8093075" y="5487988"/>
          <p14:tracePt t="249702" x="8066088" y="5497513"/>
          <p14:tracePt t="249712" x="8039100" y="5497513"/>
          <p14:tracePt t="249718" x="8002588" y="5497513"/>
          <p14:tracePt t="249727" x="7937500" y="5507038"/>
          <p14:tracePt t="249734" x="7893050" y="5507038"/>
          <p14:tracePt t="249741" x="7864475" y="5507038"/>
          <p14:tracePt t="249748" x="7847013" y="5514975"/>
          <p14:tracePt t="249756" x="7827963" y="5514975"/>
          <p14:tracePt t="249765" x="7810500" y="5514975"/>
          <p14:tracePt t="249771" x="7783513" y="5514975"/>
          <p14:tracePt t="249779" x="7764463" y="5514975"/>
          <p14:tracePt t="249786" x="7747000" y="5514975"/>
          <p14:tracePt t="249795" x="7718425" y="5524500"/>
          <p14:tracePt t="249801" x="7691438" y="5524500"/>
          <p14:tracePt t="249810" x="7673975" y="5524500"/>
          <p14:tracePt t="249817" x="7654925" y="5524500"/>
          <p14:tracePt t="249825" x="7608888" y="5524500"/>
          <p14:tracePt t="249832" x="7600950" y="5524500"/>
          <p14:tracePt t="249840" x="7591425" y="5524500"/>
          <p14:tracePt t="249848" x="7581900" y="5524500"/>
          <p14:tracePt t="249855" x="7564438" y="5524500"/>
          <p14:tracePt t="249866" x="7554913" y="5524500"/>
          <p14:tracePt t="249870" x="7545388" y="5524500"/>
          <p14:tracePt t="249878" x="7535863" y="5524500"/>
          <p14:tracePt t="249900" x="7526338" y="5524500"/>
          <p14:tracePt t="249910" x="7518400" y="5524500"/>
          <p14:tracePt t="249916" x="7508875" y="5524500"/>
          <p14:tracePt t="249924" x="7499350" y="5524500"/>
          <p14:tracePt t="249931" x="7489825" y="5524500"/>
          <p14:tracePt t="249939" x="7462838" y="5524500"/>
          <p14:tracePt t="249954" x="7445375" y="5524500"/>
          <p14:tracePt t="249962" x="7426325" y="5514975"/>
          <p14:tracePt t="249969" x="7389813" y="5514975"/>
          <p14:tracePt t="249977" x="7372350" y="5507038"/>
          <p14:tracePt t="249984" x="7353300" y="5507038"/>
          <p14:tracePt t="249993" x="7343775" y="5507038"/>
          <p14:tracePt t="250000" x="7326313" y="5507038"/>
          <p14:tracePt t="250008" x="7289800" y="5507038"/>
          <p14:tracePt t="250015" x="7280275" y="5507038"/>
          <p14:tracePt t="250022" x="7262813" y="5507038"/>
          <p14:tracePt t="250032" x="7216775" y="5507038"/>
          <p14:tracePt t="250038" x="7189788" y="5507038"/>
          <p14:tracePt t="250046" x="7161213" y="5507038"/>
          <p14:tracePt t="250052" x="7124700" y="5507038"/>
          <p14:tracePt t="250067" x="7107238" y="5507038"/>
          <p14:tracePt t="250075" x="7088188" y="5507038"/>
          <p14:tracePt t="250083" x="7070725" y="5507038"/>
          <p14:tracePt t="250091" x="7051675" y="5507038"/>
          <p14:tracePt t="250099" x="7043738" y="5507038"/>
          <p14:tracePt t="250106" x="7034213" y="5507038"/>
          <p14:tracePt t="250129" x="7024688" y="5507038"/>
          <p14:tracePt t="250174" x="7015163" y="5507038"/>
          <p14:tracePt t="250402" x="7034213" y="5514975"/>
          <p14:tracePt t="250410" x="7051675" y="5514975"/>
          <p14:tracePt t="250417" x="7061200" y="5514975"/>
          <p14:tracePt t="250427" x="7070725" y="5514975"/>
          <p14:tracePt t="250433" x="7080250" y="5514975"/>
          <p14:tracePt t="250441" x="7088188" y="5514975"/>
          <p14:tracePt t="250448" x="7097713" y="5514975"/>
          <p14:tracePt t="250465" x="7116763" y="5514975"/>
          <p14:tracePt t="250470" x="7134225" y="5514975"/>
          <p14:tracePt t="250482" x="7143750" y="5514975"/>
          <p14:tracePt t="250485" x="7153275" y="5514975"/>
          <p14:tracePt t="250494" x="7161213" y="5514975"/>
          <p14:tracePt t="250501" x="7170738" y="5514975"/>
          <p14:tracePt t="250516" x="7180263" y="5514975"/>
          <p14:tracePt t="250524" x="7189788" y="5507038"/>
          <p14:tracePt t="250532" x="7207250" y="5497513"/>
          <p14:tracePt t="250540" x="7226300" y="5497513"/>
          <p14:tracePt t="250548" x="7226300" y="5487988"/>
          <p14:tracePt t="250563" x="7234238" y="5478463"/>
          <p14:tracePt t="250579" x="7243763" y="5470525"/>
          <p14:tracePt t="250593" x="7253288" y="5470525"/>
          <p14:tracePt t="250600" x="7253288" y="5461000"/>
          <p14:tracePt t="250609" x="7262813" y="5461000"/>
          <p14:tracePt t="250615" x="7262813" y="5451475"/>
          <p14:tracePt t="250623" x="7270750" y="5441950"/>
          <p14:tracePt t="250631" x="7270750" y="5434013"/>
          <p14:tracePt t="250638" x="7280275" y="5424488"/>
          <p14:tracePt t="250646" x="7280275" y="5414963"/>
          <p14:tracePt t="250653" x="7280275" y="5405438"/>
          <p14:tracePt t="250668" x="7280275" y="5397500"/>
          <p14:tracePt t="250677" x="7280275" y="5378450"/>
          <p14:tracePt t="250683" x="7280275" y="5360988"/>
          <p14:tracePt t="250693" x="7280275" y="5341938"/>
          <p14:tracePt t="250699" x="7270750" y="5324475"/>
          <p14:tracePt t="250707" x="7243763" y="5287963"/>
          <p14:tracePt t="250715" x="7234238" y="5268913"/>
          <p14:tracePt t="250722" x="7216775" y="5259388"/>
          <p14:tracePt t="250733" x="7207250" y="5241925"/>
          <p14:tracePt t="250736" x="7189788" y="5232400"/>
          <p14:tracePt t="250746" x="7161213" y="5222875"/>
          <p14:tracePt t="250752" x="7143750" y="5214938"/>
          <p14:tracePt t="250760" x="7097713" y="5205413"/>
          <p14:tracePt t="250767" x="7070725" y="5205413"/>
          <p14:tracePt t="250776" x="7051675" y="5205413"/>
          <p14:tracePt t="250783" x="7024688" y="5205413"/>
          <p14:tracePt t="250790" x="6978650" y="5205413"/>
          <p14:tracePt t="250798" x="6961188" y="5205413"/>
          <p14:tracePt t="250806" x="6924675" y="5205413"/>
          <p14:tracePt t="250815" x="6905625" y="5214938"/>
          <p14:tracePt t="250820" x="6888163" y="5214938"/>
          <p14:tracePt t="250828" x="6859588" y="5222875"/>
          <p14:tracePt t="250835" x="6842125" y="5232400"/>
          <p14:tracePt t="250844" x="6832600" y="5241925"/>
          <p14:tracePt t="250851" x="6823075" y="5241925"/>
          <p14:tracePt t="250860" x="6815138" y="5251450"/>
          <p14:tracePt t="250866" x="6805613" y="5259388"/>
          <p14:tracePt t="250874" x="6778625" y="5268913"/>
          <p14:tracePt t="250882" x="6769100" y="5278438"/>
          <p14:tracePt t="250889" x="6750050" y="5305425"/>
          <p14:tracePt t="250898" x="6732588" y="5324475"/>
          <p14:tracePt t="250904" x="6713538" y="5332413"/>
          <p14:tracePt t="250915" x="6705600" y="5341938"/>
          <p14:tracePt t="250919" x="6705600" y="5351463"/>
          <p14:tracePt t="250929" x="6696075" y="5351463"/>
          <p14:tracePt t="251018" x="6696075" y="5360988"/>
          <p14:tracePt t="251034" x="6696075" y="5368925"/>
          <p14:tracePt t="251041" x="6696075" y="5378450"/>
          <p14:tracePt t="251048" x="6696075" y="5387975"/>
          <p14:tracePt t="251065" x="6696075" y="5397500"/>
          <p14:tracePt t="251081" x="6696075" y="5405438"/>
          <p14:tracePt t="251101" x="6696075" y="5414963"/>
          <p14:tracePt t="251111" x="6696075" y="5424488"/>
          <p14:tracePt t="251126" x="6696075" y="5441950"/>
          <p14:tracePt t="251140" x="6696075" y="5451475"/>
          <p14:tracePt t="251148" x="6696075" y="5461000"/>
          <p14:tracePt t="251155" x="6696075" y="5470525"/>
          <p14:tracePt t="251165" x="6696075" y="5478463"/>
          <p14:tracePt t="251170" x="6696075" y="5497513"/>
          <p14:tracePt t="251178" x="6696075" y="5514975"/>
          <p14:tracePt t="251185" x="6705600" y="5524500"/>
          <p14:tracePt t="251194" x="6713538" y="5534025"/>
          <p14:tracePt t="251201" x="6713538" y="5543550"/>
          <p14:tracePt t="251209" x="6723063" y="5543550"/>
          <p14:tracePt t="251224" x="6732588" y="5551488"/>
          <p14:tracePt t="251239" x="6732588" y="5561013"/>
          <p14:tracePt t="251248" x="6742113" y="5561013"/>
          <p14:tracePt t="251254" x="6750050" y="5570538"/>
          <p14:tracePt t="251262" x="6786563" y="5588000"/>
          <p14:tracePt t="251269" x="6805613" y="5597525"/>
          <p14:tracePt t="251278" x="6842125" y="5597525"/>
          <p14:tracePt t="251284" x="6869113" y="5597525"/>
          <p14:tracePt t="251293" x="6915150" y="5597525"/>
          <p14:tracePt t="251300" x="6942138" y="5597525"/>
          <p14:tracePt t="251307" x="6997700" y="5597525"/>
          <p14:tracePt t="251315" x="7015163" y="5580063"/>
          <p14:tracePt t="251323" x="7034213" y="5580063"/>
          <p14:tracePt t="251331" x="7043738" y="5580063"/>
          <p14:tracePt t="251338" x="7051675" y="5570538"/>
          <p14:tracePt t="251349" x="7061200" y="5570538"/>
          <p14:tracePt t="251361" x="7070725" y="5570538"/>
          <p14:tracePt t="251376" x="7080250" y="5570538"/>
          <p14:tracePt t="251383" x="7080250" y="5561013"/>
          <p14:tracePt t="251467" x="7080250" y="5543550"/>
          <p14:tracePt t="251474" x="7070725" y="5534025"/>
          <p14:tracePt t="251482" x="7051675" y="5507038"/>
          <p14:tracePt t="251490" x="7007225" y="5470525"/>
          <p14:tracePt t="251497" x="6961188" y="5451475"/>
          <p14:tracePt t="251505" x="6859588" y="5405438"/>
          <p14:tracePt t="251516" x="6796088" y="5368925"/>
          <p14:tracePt t="251520" x="6723063" y="5360988"/>
          <p14:tracePt t="251529" x="6650038" y="5341938"/>
          <p14:tracePt t="251535" x="6559550" y="5341938"/>
          <p14:tracePt t="251544" x="6440488" y="5351463"/>
          <p14:tracePt t="251550" x="6348413" y="5351463"/>
          <p14:tracePt t="251559" x="6275388" y="5360988"/>
          <p14:tracePt t="251566" x="6192838" y="5378450"/>
          <p14:tracePt t="251573" x="6138863" y="5378450"/>
          <p14:tracePt t="251581" x="6111875" y="5378450"/>
          <p14:tracePt t="251589" x="6083300" y="5378450"/>
          <p14:tracePt t="251599" x="6038850" y="5378450"/>
          <p14:tracePt t="251603" x="6019800" y="5378450"/>
          <p14:tracePt t="251611" x="5992813" y="5378450"/>
          <p14:tracePt t="251627" x="5983288" y="5378450"/>
          <p14:tracePt t="251846" x="5946775" y="5378450"/>
          <p14:tracePt t="251852" x="5929313" y="5378450"/>
          <p14:tracePt t="251868" x="5900738" y="5387975"/>
          <p14:tracePt t="251875" x="5873750" y="5387975"/>
          <p14:tracePt t="251884" x="5837238" y="5405438"/>
          <p14:tracePt t="251892" x="5810250" y="5405438"/>
          <p14:tracePt t="251898" x="5764213" y="5405438"/>
          <p14:tracePt t="251906" x="5745163" y="5414963"/>
          <p14:tracePt t="251914" x="5718175" y="5414963"/>
          <p14:tracePt t="251922" x="5700713" y="5424488"/>
          <p14:tracePt t="251930" x="5691188" y="5424488"/>
          <p14:tracePt t="251936" x="5672138" y="5434013"/>
          <p14:tracePt t="251945" x="5654675" y="5434013"/>
          <p14:tracePt t="251951" x="5654675" y="5441950"/>
          <p14:tracePt t="251961" x="5635625" y="5441950"/>
          <p14:tracePt t="251966" x="5618163" y="5441950"/>
          <p14:tracePt t="251975" x="5599113" y="5451475"/>
          <p14:tracePt t="251982" x="5581650" y="5461000"/>
          <p14:tracePt t="251990" x="5562600" y="5470525"/>
          <p14:tracePt t="251997" x="5545138" y="5487988"/>
          <p14:tracePt t="252005" x="5526088" y="5497513"/>
          <p14:tracePt t="252014" x="5508625" y="5497513"/>
          <p14:tracePt t="252019" x="5472113" y="5507038"/>
          <p14:tracePt t="252028" x="5445125" y="5514975"/>
          <p14:tracePt t="252035" x="5416550" y="5514975"/>
          <p14:tracePt t="252043" x="5370513" y="5524500"/>
          <p14:tracePt t="252050" x="5353050" y="5524500"/>
          <p14:tracePt t="252059" x="5316538" y="5524500"/>
          <p14:tracePt t="252065" x="5289550" y="5524500"/>
          <p14:tracePt t="252073" x="5270500" y="5524500"/>
          <p14:tracePt t="252081" x="5253038" y="5524500"/>
          <p14:tracePt t="252089" x="5233988" y="5524500"/>
          <p14:tracePt t="252097" x="5224463" y="5524500"/>
          <p14:tracePt t="252104" x="5216525" y="5524500"/>
          <p14:tracePt t="252114" x="5207000" y="5524500"/>
          <p14:tracePt t="252118" x="5197475" y="5524500"/>
          <p14:tracePt t="252150" x="5187950" y="5524500"/>
          <p14:tracePt t="252156" x="5180013" y="5524500"/>
          <p14:tracePt t="252164" x="5170488" y="5514975"/>
          <p14:tracePt t="252180" x="5160963" y="5514975"/>
          <p14:tracePt t="252187" x="5151438" y="5507038"/>
          <p14:tracePt t="252212" x="5143500" y="5487988"/>
          <p14:tracePt t="252221" x="5124450" y="5478463"/>
          <p14:tracePt t="252225" x="5106988" y="5470525"/>
          <p14:tracePt t="252232" x="5097463" y="5461000"/>
          <p14:tracePt t="252242" x="5087938" y="5441950"/>
          <p14:tracePt t="252248" x="5078413" y="5441950"/>
          <p14:tracePt t="252255" x="5060950" y="5434013"/>
          <p14:tracePt t="252263" x="5051425" y="5414963"/>
          <p14:tracePt t="252271" x="5041900" y="5397500"/>
          <p14:tracePt t="252282" x="5033963" y="5387975"/>
          <p14:tracePt t="252286" x="5024438" y="5378450"/>
          <p14:tracePt t="252295" x="5024438" y="5368925"/>
          <p14:tracePt t="252301" x="5005388" y="5351463"/>
          <p14:tracePt t="252310" x="4997450" y="5341938"/>
          <p14:tracePt t="252316" x="4987925" y="5332413"/>
          <p14:tracePt t="252325" x="4968875" y="5324475"/>
          <p14:tracePt t="252332" x="4960938" y="5324475"/>
          <p14:tracePt t="252339" x="4941888" y="5314950"/>
          <p14:tracePt t="252347" x="4932363" y="5295900"/>
          <p14:tracePt t="252355" x="4924425" y="5287963"/>
          <p14:tracePt t="252364" x="4914900" y="5278438"/>
          <p14:tracePt t="252369" x="4905375" y="5259388"/>
          <p14:tracePt t="252378" x="4887913" y="5251450"/>
          <p14:tracePt t="252384" x="4868863" y="5251450"/>
          <p14:tracePt t="252394" x="4851400" y="5241925"/>
          <p14:tracePt t="252400" x="4805363" y="5232400"/>
          <p14:tracePt t="252408" x="4786313" y="5214938"/>
          <p14:tracePt t="252415" x="4759325" y="5205413"/>
          <p14:tracePt t="252424" x="4749800" y="5205413"/>
          <p14:tracePt t="252431" x="4722813" y="5205413"/>
          <p14:tracePt t="252439" x="4703763" y="5195888"/>
          <p14:tracePt t="252449" x="4686300" y="5195888"/>
          <p14:tracePt t="252453" x="4667250" y="5195888"/>
          <p14:tracePt t="252464" x="4640263" y="5195888"/>
          <p14:tracePt t="252468" x="4622800" y="5195888"/>
          <p14:tracePt t="252476" x="4613275" y="5195888"/>
          <p14:tracePt t="252483" x="4603750" y="5205413"/>
          <p14:tracePt t="252492" x="4576763" y="5214938"/>
          <p14:tracePt t="252499" x="4557713" y="5232400"/>
          <p14:tracePt t="252508" x="4549775" y="5268913"/>
          <p14:tracePt t="252514" x="4530725" y="5287963"/>
          <p14:tracePt t="252521" x="4521200" y="5305425"/>
          <p14:tracePt t="252530" x="4513263" y="5324475"/>
          <p14:tracePt t="252536" x="4503738" y="5332413"/>
          <p14:tracePt t="252548" x="4494213" y="5341938"/>
          <p14:tracePt t="252552" x="4484688" y="5351463"/>
          <p14:tracePt t="252788" x="4503738" y="5351463"/>
          <p14:tracePt t="252795" x="4530725" y="5360988"/>
          <p14:tracePt t="252803" x="4567238" y="5360988"/>
          <p14:tracePt t="252811" x="4603750" y="5378450"/>
          <p14:tracePt t="252818" x="4630738" y="5378450"/>
          <p14:tracePt t="252826" x="4667250" y="5387975"/>
          <p14:tracePt t="252833" x="4703763" y="5387975"/>
          <p14:tracePt t="252842" x="4732338" y="5387975"/>
          <p14:tracePt t="252849" x="4776788" y="5387975"/>
          <p14:tracePt t="252856" x="4805363" y="5397500"/>
          <p14:tracePt t="252864" x="4832350" y="5397500"/>
          <p14:tracePt t="252872" x="4878388" y="5397500"/>
          <p14:tracePt t="252880" x="4905375" y="5397500"/>
          <p14:tracePt t="252887" x="4924425" y="5397500"/>
          <p14:tracePt t="252898" x="4941888" y="5397500"/>
          <p14:tracePt t="252902" x="4951413" y="5397500"/>
          <p14:tracePt t="252917" x="4968875" y="5397500"/>
          <p14:tracePt t="252932" x="4978400" y="5397500"/>
          <p14:tracePt t="252941" x="4987925" y="5397500"/>
          <p14:tracePt t="252956" x="4997450" y="5397500"/>
          <p14:tracePt t="252971" x="5005388" y="5397500"/>
          <p14:tracePt t="252993" x="5014913" y="5397500"/>
          <p14:tracePt t="253031" x="5024438" y="5397500"/>
          <p14:tracePt t="253038" x="5041900" y="5397500"/>
          <p14:tracePt t="253046" x="5051425" y="5397500"/>
          <p14:tracePt t="253054" x="5060950" y="5397500"/>
          <p14:tracePt t="253063" x="5070475" y="5397500"/>
          <p14:tracePt t="253069" x="5097463" y="5397500"/>
          <p14:tracePt t="253084" x="5106988" y="5397500"/>
          <p14:tracePt t="253092" x="5114925" y="5397500"/>
          <p14:tracePt t="253099" x="5124450" y="5387975"/>
          <p14:tracePt t="253108" x="5133975" y="5387975"/>
          <p14:tracePt t="253114" x="5143500" y="5387975"/>
          <p14:tracePt t="253130" x="5151438" y="5387975"/>
          <p14:tracePt t="253147" x="5151438" y="5378450"/>
          <p14:tracePt t="253153" x="5170488" y="5378450"/>
          <p14:tracePt t="253160" x="5187950" y="5378450"/>
          <p14:tracePt t="253167" x="5197475" y="5378450"/>
          <p14:tracePt t="253176" x="5216525" y="5368925"/>
          <p14:tracePt t="253183" x="5233988" y="5368925"/>
          <p14:tracePt t="253191" x="5253038" y="5368925"/>
          <p14:tracePt t="253198" x="5260975" y="5368925"/>
          <p14:tracePt t="253221" x="5270500" y="5360988"/>
          <p14:tracePt t="253230" x="5280025" y="5360988"/>
          <p14:tracePt t="253236" x="5289550" y="5360988"/>
          <p14:tracePt t="253244" x="5297488" y="5360988"/>
          <p14:tracePt t="253260" x="5307013" y="5360988"/>
          <p14:tracePt t="253282" x="5316538" y="5360988"/>
          <p14:tracePt t="253389" x="5326063" y="5360988"/>
          <p14:tracePt t="255739" x="5326063" y="5351463"/>
          <p14:tracePt t="255746" x="5316538" y="5332413"/>
          <p14:tracePt t="255753" x="5316538" y="5324475"/>
          <p14:tracePt t="255761" x="5297488" y="5305425"/>
          <p14:tracePt t="255769" x="5289550" y="5287963"/>
          <p14:tracePt t="255778" x="5260975" y="5259388"/>
          <p14:tracePt t="255784" x="5233988" y="5241925"/>
          <p14:tracePt t="255793" x="5187950" y="5232400"/>
          <p14:tracePt t="255799" x="5106988" y="5205413"/>
          <p14:tracePt t="255809" x="5033963" y="5178425"/>
          <p14:tracePt t="255814" x="4932363" y="5168900"/>
          <p14:tracePt t="255823" x="4805363" y="5149850"/>
          <p14:tracePt t="255829" x="4732338" y="5149850"/>
          <p14:tracePt t="255837" x="4659313" y="5149850"/>
          <p14:tracePt t="255845" x="4594225" y="5141913"/>
          <p14:tracePt t="255852" x="4540250" y="5141913"/>
          <p14:tracePt t="255861" x="4430713" y="5141913"/>
          <p14:tracePt t="255867" x="4338638" y="5141913"/>
          <p14:tracePt t="255875" x="4248150" y="5141913"/>
          <p14:tracePt t="255882" x="4138613" y="5122863"/>
          <p14:tracePt t="255891" x="4065588" y="5122863"/>
          <p14:tracePt t="255897" x="3963988" y="5113338"/>
          <p14:tracePt t="255906" x="3890963" y="5113338"/>
          <p14:tracePt t="255912" x="3836988" y="5113338"/>
          <p14:tracePt t="255920" x="3810000" y="5113338"/>
          <p14:tracePt t="255928" x="3800475" y="5122863"/>
          <p14:tracePt t="255935" x="3773488" y="5122863"/>
          <p14:tracePt t="255972" x="3754438" y="5122863"/>
          <p14:tracePt t="256003" x="3744913" y="5122863"/>
          <p14:tracePt t="256018" x="3727450" y="5122863"/>
          <p14:tracePt t="256025" x="3708400" y="5122863"/>
          <p14:tracePt t="256033" x="3690938" y="5122863"/>
          <p14:tracePt t="256041" x="3671888" y="5122863"/>
          <p14:tracePt t="256048" x="3654425" y="5113338"/>
          <p14:tracePt t="256056" x="3644900" y="5113338"/>
          <p14:tracePt t="256063" x="3635375" y="5113338"/>
          <p14:tracePt t="256071" x="3589338" y="5113338"/>
          <p14:tracePt t="256078" x="3571875" y="5105400"/>
          <p14:tracePt t="256086" x="3552825" y="5105400"/>
          <p14:tracePt t="256094" x="3535363" y="5105400"/>
          <p14:tracePt t="256101" x="3516313" y="5105400"/>
          <p14:tracePt t="256109" x="3489325" y="5105400"/>
          <p14:tracePt t="256115" x="3462338" y="5105400"/>
          <p14:tracePt t="256124" x="3443288" y="5105400"/>
          <p14:tracePt t="256131" x="3398838" y="5105400"/>
          <p14:tracePt t="256139" x="3362325" y="5105400"/>
          <p14:tracePt t="256146" x="3333750" y="5113338"/>
          <p14:tracePt t="256154" x="3289300" y="5132388"/>
          <p14:tracePt t="256161" x="3260725" y="5141913"/>
          <p14:tracePt t="256169" x="3187700" y="5149850"/>
          <p14:tracePt t="256178" x="3141663" y="5149850"/>
          <p14:tracePt t="256183" x="3114675" y="5159375"/>
          <p14:tracePt t="256193" x="3097213" y="5178425"/>
          <p14:tracePt t="256199" x="3078163" y="5178425"/>
          <p14:tracePt t="256207" x="3068638" y="5178425"/>
          <p14:tracePt t="256214" x="3051175" y="5178425"/>
          <p14:tracePt t="256229" x="3032125" y="5195888"/>
          <p14:tracePt t="256237" x="3024188" y="5195888"/>
          <p14:tracePt t="256244" x="3014663" y="5195888"/>
          <p14:tracePt t="256252" x="3005138" y="5205413"/>
          <p14:tracePt t="256262" x="2995613" y="5205413"/>
          <p14:tracePt t="256275" x="2987675" y="5214938"/>
          <p14:tracePt t="256291" x="2978150" y="5214938"/>
          <p14:tracePt t="256297" x="2959100" y="5222875"/>
          <p14:tracePt t="256306" x="2941638" y="5232400"/>
          <p14:tracePt t="256312" x="2932113" y="5241925"/>
          <p14:tracePt t="256320" x="2922588" y="5241925"/>
          <p14:tracePt t="256327" x="2905125" y="5241925"/>
          <p14:tracePt t="256546" x="2895600" y="5251450"/>
          <p14:tracePt t="256553" x="2895600" y="5278438"/>
          <p14:tracePt t="256561" x="2886075" y="5295900"/>
          <p14:tracePt t="256570" x="2878138" y="5332413"/>
          <p14:tracePt t="256577" x="2878138" y="5368925"/>
          <p14:tracePt t="256584" x="2859088" y="5441950"/>
          <p14:tracePt t="256595" x="2841625" y="5487988"/>
          <p14:tracePt t="256599" x="2832100" y="5543550"/>
          <p14:tracePt t="256608" x="2832100" y="5588000"/>
          <p14:tracePt t="256614" x="2822575" y="5643563"/>
          <p14:tracePt t="256622" x="2822575" y="5670550"/>
          <p14:tracePt t="256630" x="2822575" y="5697538"/>
          <p14:tracePt t="256639" x="2813050" y="5726113"/>
          <p14:tracePt t="256646" x="2813050" y="5762625"/>
          <p14:tracePt t="256652" x="2813050" y="5789613"/>
          <p14:tracePt t="256661" x="2813050" y="5826125"/>
          <p14:tracePt t="256669" x="2813050" y="5862638"/>
          <p14:tracePt t="256677" x="2813050" y="5881688"/>
          <p14:tracePt t="256714" x="2813050" y="5889625"/>
          <p14:tracePt t="256820" x="2822575" y="5899150"/>
          <p14:tracePt t="256836" x="2841625" y="5908675"/>
          <p14:tracePt t="256843" x="2859088" y="5918200"/>
          <p14:tracePt t="256850" x="2868613" y="5918200"/>
          <p14:tracePt t="256865" x="2878138" y="5918200"/>
          <p14:tracePt t="256873" x="2905125" y="5918200"/>
          <p14:tracePt t="256880" x="2951163" y="5918200"/>
          <p14:tracePt t="256889" x="3005138" y="5918200"/>
          <p14:tracePt t="256896" x="3078163" y="5899150"/>
          <p14:tracePt t="256904" x="3178175" y="5889625"/>
          <p14:tracePt t="256911" x="3252788" y="5862638"/>
          <p14:tracePt t="256920" x="3352800" y="5835650"/>
          <p14:tracePt t="256927" x="3425825" y="5807075"/>
          <p14:tracePt t="256934" x="3508375" y="5780088"/>
          <p14:tracePt t="256945" x="3571875" y="5770563"/>
          <p14:tracePt t="256949" x="3608388" y="5743575"/>
          <p14:tracePt t="256958" x="3654425" y="5734050"/>
          <p14:tracePt t="256964" x="3662363" y="5726113"/>
          <p14:tracePt t="256972" x="3671888" y="5726113"/>
          <p14:tracePt t="256979" x="3681413" y="5726113"/>
          <p14:tracePt t="257003" x="3690938" y="5726113"/>
          <p14:tracePt t="257018" x="3690938" y="5716588"/>
          <p14:tracePt t="257056" x="3698875" y="5716588"/>
          <p14:tracePt t="257079" x="3708400" y="5716588"/>
          <p14:tracePt t="257094" x="3717925" y="5716588"/>
          <p14:tracePt t="257124" x="3727450" y="5716588"/>
          <p14:tracePt t="257148" x="3727450" y="5707063"/>
          <p14:tracePt t="257261" x="3735388" y="5697538"/>
          <p14:tracePt t="257276" x="3735388" y="5689600"/>
          <p14:tracePt t="257283" x="3735388" y="5680075"/>
          <p14:tracePt t="257294" x="3735388" y="5670550"/>
          <p14:tracePt t="257299" x="3735388" y="5661025"/>
          <p14:tracePt t="257314" x="3735388" y="5653088"/>
          <p14:tracePt t="257322" x="3735388" y="5634038"/>
          <p14:tracePt t="257329" x="3735388" y="5616575"/>
          <p14:tracePt t="257338" x="3735388" y="5588000"/>
          <p14:tracePt t="257344" x="3735388" y="5561013"/>
          <p14:tracePt t="257352" x="3727450" y="5524500"/>
          <p14:tracePt t="257360" x="3708400" y="5497513"/>
          <p14:tracePt t="257368" x="3690938" y="5470525"/>
          <p14:tracePt t="257377" x="3681413" y="5441950"/>
          <p14:tracePt t="257382" x="3654425" y="5405438"/>
          <p14:tracePt t="257391" x="3635375" y="5387975"/>
          <p14:tracePt t="257397" x="3617913" y="5360988"/>
          <p14:tracePt t="257405" x="3598863" y="5341938"/>
          <p14:tracePt t="257413" x="3589338" y="5332413"/>
          <p14:tracePt t="257422" x="3581400" y="5332413"/>
          <p14:tracePt t="257428" x="3571875" y="5324475"/>
          <p14:tracePt t="257437" x="3562350" y="5324475"/>
          <p14:tracePt t="257444" x="3552825" y="5314950"/>
          <p14:tracePt t="257451" x="3544888" y="5305425"/>
          <p14:tracePt t="257460" x="3535363" y="5305425"/>
          <p14:tracePt t="257466" x="3525838" y="5295900"/>
          <p14:tracePt t="257476" x="3516313" y="5295900"/>
          <p14:tracePt t="257481" x="3508375" y="5295900"/>
          <p14:tracePt t="257490" x="3498850" y="5287963"/>
          <p14:tracePt t="257496" x="3489325" y="5287963"/>
          <p14:tracePt t="257505" x="3479800" y="5287963"/>
          <p14:tracePt t="257512" x="3471863" y="5287963"/>
          <p14:tracePt t="257520" x="3452813" y="5287963"/>
          <p14:tracePt t="257527" x="3443288" y="5287963"/>
          <p14:tracePt t="257544" x="3425825" y="5287963"/>
          <p14:tracePt t="257550" x="3416300" y="5287963"/>
          <p14:tracePt t="257561" x="3398838" y="5287963"/>
          <p14:tracePt t="257565" x="3389313" y="5287963"/>
          <p14:tracePt t="257573" x="3379788" y="5287963"/>
          <p14:tracePt t="257580" x="3370263" y="5287963"/>
          <p14:tracePt t="257595" x="3352800" y="5287963"/>
          <p14:tracePt t="257605" x="3333750" y="5295900"/>
          <p14:tracePt t="257611" x="3289300" y="5305425"/>
          <p14:tracePt t="257619" x="3270250" y="5314950"/>
          <p14:tracePt t="257627" x="3252788" y="5314950"/>
          <p14:tracePt t="257634" x="3243263" y="5324475"/>
          <p14:tracePt t="257642" x="3233738" y="5324475"/>
          <p14:tracePt t="257648" x="3233738" y="5332413"/>
          <p14:tracePt t="257680" x="3224213" y="5332413"/>
          <p14:tracePt t="257695" x="3224213" y="5341938"/>
          <p14:tracePt t="257702" x="3214688" y="5341938"/>
          <p14:tracePt t="257718" x="3206750" y="5351463"/>
          <p14:tracePt t="257727" x="3197225" y="5360988"/>
          <p14:tracePt t="257733" x="3187700" y="5360988"/>
          <p14:tracePt t="257741" x="3187700" y="5368925"/>
          <p14:tracePt t="258699" x="3187700" y="5259388"/>
          <p14:tracePt t="258706" x="3214688" y="5122863"/>
          <p14:tracePt t="258714" x="3224213" y="5032375"/>
          <p14:tracePt t="258723" x="3243263" y="4967288"/>
          <p14:tracePt t="258729" x="3252788" y="4913313"/>
          <p14:tracePt t="258738" x="3279775" y="4811713"/>
          <p14:tracePt t="258744" x="3297238" y="4702175"/>
          <p14:tracePt t="258752" x="3306763" y="4611688"/>
          <p14:tracePt t="258760" x="3316288" y="4548188"/>
          <p14:tracePt t="258767" x="3333750" y="4492625"/>
          <p14:tracePt t="258776" x="3333750" y="4446588"/>
          <p14:tracePt t="258782" x="3343275" y="4392613"/>
          <p14:tracePt t="258790" x="3352800" y="4365625"/>
          <p14:tracePt t="258797" x="3352800" y="4346575"/>
          <p14:tracePt t="258807" x="3352800" y="4329113"/>
          <p14:tracePt t="258813" x="3362325" y="4319588"/>
          <p14:tracePt t="258821" x="3362325" y="4300538"/>
          <p14:tracePt t="258827" x="3362325" y="4273550"/>
          <p14:tracePt t="258836" x="3362325" y="4256088"/>
          <p14:tracePt t="258843" x="3362325" y="4237038"/>
          <p14:tracePt t="258850" x="3370263" y="4219575"/>
          <p14:tracePt t="258859" x="3370263" y="4200525"/>
          <p14:tracePt t="258865" x="3370263" y="4183063"/>
          <p14:tracePt t="258873" x="3370263" y="4164013"/>
          <p14:tracePt t="258880" x="3370263" y="4137025"/>
          <p14:tracePt t="258888" x="3398838" y="4064000"/>
          <p14:tracePt t="258895" x="3406775" y="4027488"/>
          <p14:tracePt t="258904" x="3416300" y="3963988"/>
          <p14:tracePt t="258910" x="3416300" y="3935413"/>
          <p14:tracePt t="258919" x="3425825" y="3881438"/>
          <p14:tracePt t="258926" x="3425825" y="3852863"/>
          <p14:tracePt t="258933" x="3425825" y="3808413"/>
          <p14:tracePt t="258944" x="3435350" y="3779838"/>
          <p14:tracePt t="258948" x="3435350" y="3725863"/>
          <p14:tracePt t="258959" x="3452813" y="3662363"/>
          <p14:tracePt t="258963" x="3462338" y="3606800"/>
          <p14:tracePt t="258972" x="3462338" y="3560763"/>
          <p14:tracePt t="258978" x="3471863" y="3524250"/>
          <p14:tracePt t="258987" x="3471863" y="3479800"/>
          <p14:tracePt t="258993" x="3479800" y="3443288"/>
          <p14:tracePt t="259002" x="3489325" y="3397250"/>
          <p14:tracePt t="259009" x="3508375" y="3324225"/>
          <p14:tracePt t="259016" x="3516313" y="3278188"/>
          <p14:tracePt t="259027" x="3525838" y="3232150"/>
          <p14:tracePt t="259031" x="3525838" y="3178175"/>
          <p14:tracePt t="259040" x="3535363" y="3105150"/>
          <p14:tracePt t="259046" x="3552825" y="3022600"/>
          <p14:tracePt t="259054" x="3552825" y="2930525"/>
          <p14:tracePt t="259061" x="3562350" y="2840038"/>
          <p14:tracePt t="259071" x="3581400" y="2757488"/>
          <p14:tracePt t="259076" x="3598863" y="2703513"/>
          <p14:tracePt t="259084" x="3617913" y="2601913"/>
          <p14:tracePt t="259093" x="3617913" y="2565400"/>
          <p14:tracePt t="259099" x="3625850" y="2520950"/>
          <p14:tracePt t="259110" x="3625850" y="2484438"/>
          <p14:tracePt t="259114" x="3625850" y="2455863"/>
          <p14:tracePt t="259122" x="3635375" y="2392363"/>
          <p14:tracePt t="259130" x="3635375" y="2365375"/>
          <p14:tracePt t="259138" x="3635375" y="2328863"/>
          <p14:tracePt t="259144" x="3635375" y="2309813"/>
          <p14:tracePt t="259152" x="3635375" y="2273300"/>
          <p14:tracePt t="259168" x="3635375" y="2246313"/>
          <p14:tracePt t="259182" x="3635375" y="2236788"/>
          <p14:tracePt t="259236" x="3635375" y="2228850"/>
          <p14:tracePt t="259242" x="3635375" y="2219325"/>
          <p14:tracePt t="259249" x="3635375" y="2209800"/>
          <p14:tracePt t="259258" x="3625850" y="2200275"/>
          <p14:tracePt t="259273" x="3625850" y="2182813"/>
          <p14:tracePt t="259280" x="3625850" y="2173288"/>
          <p14:tracePt t="259289" x="3625850" y="2163763"/>
          <p14:tracePt t="259304" x="3625850" y="2155825"/>
          <p14:tracePt t="259733" x="3625850" y="2163763"/>
          <p14:tracePt t="259740" x="3625850" y="2192338"/>
          <p14:tracePt t="259747" x="3625850" y="2209800"/>
          <p14:tracePt t="259756" x="3625850" y="2236788"/>
          <p14:tracePt t="259763" x="3625850" y="2255838"/>
          <p14:tracePt t="259772" x="3625850" y="2292350"/>
          <p14:tracePt t="259787" x="3625850" y="2309813"/>
          <p14:tracePt t="259794" x="3625850" y="2328863"/>
          <p14:tracePt t="259801" x="3625850" y="2338388"/>
          <p14:tracePt t="259809" x="3625850" y="2346325"/>
          <p14:tracePt t="259826" x="3625850" y="2355850"/>
          <p14:tracePt t="259861" x="3625850" y="2365375"/>
          <p14:tracePt t="259937" x="3625850" y="2374900"/>
          <p14:tracePt t="259952" x="3625850" y="2382838"/>
          <p14:tracePt t="259959" x="3625850" y="2392363"/>
          <p14:tracePt t="259974" x="3625850" y="2401888"/>
          <p14:tracePt t="259981" x="3625850" y="2411413"/>
          <p14:tracePt t="259993" x="3625850" y="2428875"/>
          <p14:tracePt t="260005" x="3635375" y="2447925"/>
          <p14:tracePt t="260011" x="3635375" y="2455863"/>
          <p14:tracePt t="260020" x="3635375" y="2465388"/>
          <p14:tracePt t="260026" x="3635375" y="2484438"/>
          <p14:tracePt t="260035" x="3635375" y="2492375"/>
          <p14:tracePt t="260042" x="3635375" y="2501900"/>
          <p14:tracePt t="260050" x="3644900" y="2528888"/>
          <p14:tracePt t="260059" x="3644900" y="2538413"/>
          <p14:tracePt t="260065" x="3644900" y="2547938"/>
          <p14:tracePt t="260073" x="3644900" y="2574925"/>
          <p14:tracePt t="260079" x="3644900" y="2584450"/>
          <p14:tracePt t="260089" x="3644900" y="2593975"/>
          <p14:tracePt t="260094" x="3644900" y="2601913"/>
          <p14:tracePt t="260102" x="3644900" y="2611438"/>
          <p14:tracePt t="260110" x="3644900" y="2620963"/>
          <p14:tracePt t="260118" x="3654425" y="2638425"/>
          <p14:tracePt t="260125" x="3654425" y="2647950"/>
          <p14:tracePt t="260133" x="3654425" y="2657475"/>
          <p14:tracePt t="260147" x="3654425" y="2667000"/>
          <p14:tracePt t="260155" x="3654425" y="2674938"/>
          <p14:tracePt t="260162" x="3654425" y="2684463"/>
          <p14:tracePt t="260171" x="3654425" y="2703513"/>
          <p14:tracePt t="260187" x="3654425" y="2720975"/>
          <p14:tracePt t="260193" x="3654425" y="2730500"/>
          <p14:tracePt t="260201" x="3654425" y="2740025"/>
          <p14:tracePt t="260208" x="3654425" y="2747963"/>
          <p14:tracePt t="260217" x="3654425" y="2757488"/>
          <p14:tracePt t="260232" x="3662363" y="2803525"/>
          <p14:tracePt t="260245" x="3662363" y="2820988"/>
          <p14:tracePt t="260253" x="3662363" y="2830513"/>
          <p14:tracePt t="260260" x="3662363" y="2840038"/>
          <p14:tracePt t="260270" x="3671888" y="2857500"/>
          <p14:tracePt t="260276" x="3671888" y="2876550"/>
          <p14:tracePt t="260284" x="3671888" y="2894013"/>
          <p14:tracePt t="260299" x="3671888" y="2913063"/>
          <p14:tracePt t="260309" x="3671888" y="2930525"/>
          <p14:tracePt t="260313" x="3671888" y="2949575"/>
          <p14:tracePt t="260322" x="3671888" y="2959100"/>
          <p14:tracePt t="260328" x="3671888" y="2976563"/>
          <p14:tracePt t="260337" x="3671888" y="2986088"/>
          <p14:tracePt t="260343" x="3671888" y="2995613"/>
          <p14:tracePt t="260367" x="3671888" y="3005138"/>
          <p14:tracePt t="260375" x="3671888" y="3022600"/>
          <p14:tracePt t="260392" x="3671888" y="3032125"/>
          <p14:tracePt t="260405" x="3671888" y="3041650"/>
          <p14:tracePt t="260411" x="3681413" y="3049588"/>
          <p14:tracePt t="260426" x="3681413" y="3059113"/>
          <p14:tracePt t="260435" x="3681413" y="3078163"/>
          <p14:tracePt t="260442" x="3681413" y="3095625"/>
          <p14:tracePt t="260450" x="3690938" y="3114675"/>
          <p14:tracePt t="260459" x="3690938" y="3122613"/>
          <p14:tracePt t="260464" x="3690938" y="3132138"/>
          <p14:tracePt t="260473" x="3690938" y="3151188"/>
          <p14:tracePt t="260488" x="3698875" y="3168650"/>
          <p14:tracePt t="260494" x="3698875" y="3187700"/>
          <p14:tracePt t="260504" x="3698875" y="3195638"/>
          <p14:tracePt t="260510" x="3698875" y="3205163"/>
          <p14:tracePt t="260517" x="3698875" y="3224213"/>
          <p14:tracePt t="260525" x="3698875" y="3241675"/>
          <p14:tracePt t="260534" x="3698875" y="3251200"/>
          <p14:tracePt t="260555" x="3698875" y="3260725"/>
          <p14:tracePt t="260562" x="3698875" y="3268663"/>
          <p14:tracePt t="260570" x="3698875" y="3278188"/>
          <p14:tracePt t="260577" x="3698875" y="3297238"/>
          <p14:tracePt t="260587" x="3698875" y="3324225"/>
          <p14:tracePt t="260593" x="3698875" y="3333750"/>
          <p14:tracePt t="260600" x="3708400" y="3360738"/>
          <p14:tracePt t="260608" x="3708400" y="3378200"/>
          <p14:tracePt t="260616" x="3708400" y="3397250"/>
          <p14:tracePt t="260626" x="3717925" y="3414713"/>
          <p14:tracePt t="260630" x="3717925" y="3433763"/>
          <p14:tracePt t="260645" x="3717925" y="3451225"/>
          <p14:tracePt t="260653" x="3717925" y="3460750"/>
          <p14:tracePt t="260660" x="3727450" y="3487738"/>
          <p14:tracePt t="260670" x="3727450" y="3497263"/>
          <p14:tracePt t="260676" x="3727450" y="3516313"/>
          <p14:tracePt t="260684" x="3727450" y="3533775"/>
          <p14:tracePt t="260692" x="3735388" y="3533775"/>
          <p14:tracePt t="260698" x="3735388" y="3552825"/>
          <p14:tracePt t="260709" x="3735388" y="3570288"/>
          <p14:tracePt t="260713" x="3735388" y="3597275"/>
          <p14:tracePt t="260722" x="3735388" y="3643313"/>
          <p14:tracePt t="260728" x="3744913" y="3662363"/>
          <p14:tracePt t="260737" x="3744913" y="3679825"/>
          <p14:tracePt t="260744" x="3744913" y="3698875"/>
          <p14:tracePt t="260751" x="3744913" y="3706813"/>
          <p14:tracePt t="260759" x="3744913" y="3716338"/>
          <p14:tracePt t="260767" x="3744913" y="3725863"/>
          <p14:tracePt t="260775" x="3744913" y="3735388"/>
          <p14:tracePt t="260781" x="3744913" y="3752850"/>
          <p14:tracePt t="260789" x="3744913" y="3762375"/>
          <p14:tracePt t="260796" x="3744913" y="3771900"/>
          <p14:tracePt t="260805" x="3744913" y="3798888"/>
          <p14:tracePt t="260820" x="3744913" y="3808413"/>
          <p14:tracePt t="260826" x="3744913" y="3825875"/>
          <p14:tracePt t="260835" x="3744913" y="3844925"/>
          <p14:tracePt t="260842" x="3754438" y="3852863"/>
          <p14:tracePt t="260849" x="3754438" y="3871913"/>
          <p14:tracePt t="260873" x="3754438" y="3881438"/>
          <p14:tracePt t="260879" x="3754438" y="3889375"/>
          <p14:tracePt t="260894" x="3754438" y="3898900"/>
          <p14:tracePt t="260903" x="3754438" y="3908425"/>
          <p14:tracePt t="260920" x="3754438" y="3917950"/>
          <p14:tracePt t="260925" x="3754438" y="3927475"/>
          <p14:tracePt t="260932" x="3754438" y="3935413"/>
          <p14:tracePt t="260942" x="3754438" y="3944938"/>
          <p14:tracePt t="260947" x="3754438" y="3954463"/>
          <p14:tracePt t="260955" x="3754438" y="3971925"/>
          <p14:tracePt t="260962" x="3763963" y="3990975"/>
          <p14:tracePt t="260971" x="3763963" y="4000500"/>
          <p14:tracePt t="260977" x="3763963" y="4008438"/>
          <p14:tracePt t="260987" x="3763963" y="4017963"/>
          <p14:tracePt t="261000" x="3763963" y="4027488"/>
          <p14:tracePt t="261016" x="3763963" y="4037013"/>
          <p14:tracePt t="261025" x="3763963" y="4044950"/>
          <p14:tracePt t="261030" x="3781425" y="4054475"/>
          <p14:tracePt t="261039" x="3781425" y="4064000"/>
          <p14:tracePt t="261045" x="3781425" y="4073525"/>
          <p14:tracePt t="261060" x="3781425" y="4081463"/>
          <p14:tracePt t="261076" x="3781425" y="4090988"/>
          <p14:tracePt t="261084" x="3781425" y="4100513"/>
          <p14:tracePt t="261099" x="3781425" y="4110038"/>
          <p14:tracePt t="261113" x="3781425" y="4117975"/>
          <p14:tracePt t="261128" x="3781425" y="4127500"/>
          <p14:tracePt t="261143" x="3781425" y="4137025"/>
          <p14:tracePt t="261153" x="3790950" y="4137025"/>
          <p14:tracePt t="261158" x="3790950" y="4154488"/>
          <p14:tracePt t="261167" x="3790950" y="4164013"/>
          <p14:tracePt t="261175" x="3800475" y="4183063"/>
          <p14:tracePt t="261181" x="3800475" y="4191000"/>
          <p14:tracePt t="261192" x="3800475" y="4200525"/>
          <p14:tracePt t="261196" x="3800475" y="4210050"/>
          <p14:tracePt t="261216" x="3800475" y="4227513"/>
          <p14:tracePt t="261219" x="3800475" y="4237038"/>
          <p14:tracePt t="261226" x="3800475" y="4246563"/>
          <p14:tracePt t="261235" x="3800475" y="4264025"/>
          <p14:tracePt t="261242" x="3800475" y="4273550"/>
          <p14:tracePt t="261258" x="3800475" y="4283075"/>
          <p14:tracePt t="261264" x="3800475" y="4292600"/>
          <p14:tracePt t="261272" x="3800475" y="4300538"/>
          <p14:tracePt t="261279" x="3800475" y="4310063"/>
          <p14:tracePt t="261288" x="3800475" y="4319588"/>
          <p14:tracePt t="261294" x="3800475" y="4329113"/>
          <p14:tracePt t="261318" x="3800475" y="4337050"/>
          <p14:tracePt t="261324" x="3800475" y="4346575"/>
          <p14:tracePt t="261342" x="3800475" y="4356100"/>
          <p14:tracePt t="261347" x="3800475" y="4365625"/>
          <p14:tracePt t="261355" x="3800475" y="4373563"/>
          <p14:tracePt t="261377" x="3800475" y="4383088"/>
          <p14:tracePt t="261386" x="3800475" y="4392613"/>
          <p14:tracePt t="261393" x="3810000" y="4402138"/>
          <p14:tracePt t="261400" x="3810000" y="4419600"/>
          <p14:tracePt t="261408" x="3810000" y="4429125"/>
          <p14:tracePt t="261426" x="3810000" y="4438650"/>
          <p14:tracePt t="261461" x="3810000" y="4446588"/>
          <p14:tracePt t="261483" x="3810000" y="4456113"/>
          <p14:tracePt t="261498" x="3810000" y="4465638"/>
          <p14:tracePt t="261505" x="3810000" y="4475163"/>
          <p14:tracePt t="261513" x="3817938" y="4502150"/>
          <p14:tracePt t="261522" x="3817938" y="4519613"/>
          <p14:tracePt t="261528" x="3817938" y="4538663"/>
          <p14:tracePt t="261543" x="3817938" y="4548188"/>
          <p14:tracePt t="261559" x="3817938" y="4556125"/>
          <p14:tracePt t="261565" x="3817938" y="4565650"/>
          <p14:tracePt t="261575" x="3817938" y="4575175"/>
          <p14:tracePt t="261581" x="3827463" y="4575175"/>
          <p14:tracePt t="261592" x="3827463" y="4584700"/>
          <p14:tracePt t="261604" x="3827463" y="4592638"/>
          <p14:tracePt t="261619" x="3827463" y="4602163"/>
          <p14:tracePt t="261634" x="3827463" y="4611688"/>
          <p14:tracePt t="261642" x="3827463" y="4621213"/>
          <p14:tracePt t="261649" x="3827463" y="4629150"/>
          <p14:tracePt t="261664" x="3827463" y="4648200"/>
          <p14:tracePt t="261679" x="3827463" y="4665663"/>
          <p14:tracePt t="261694" x="3827463" y="4675188"/>
          <p14:tracePt t="261703" x="3827463" y="4694238"/>
          <p14:tracePt t="261709" x="3836988" y="4711700"/>
          <p14:tracePt t="261717" x="3836988" y="4730750"/>
          <p14:tracePt t="261724" x="3836988" y="4738688"/>
          <p14:tracePt t="261732" x="3836988" y="4748213"/>
          <p14:tracePt t="261742" x="3836988" y="4757738"/>
          <p14:tracePt t="261815" x="3836988" y="4767263"/>
          <p14:tracePt t="261837" x="3836988" y="4775200"/>
          <p14:tracePt t="261860" x="3836988" y="4784725"/>
          <p14:tracePt t="261929" x="3836988" y="4794250"/>
          <p14:tracePt t="262290" x="3836988" y="4803775"/>
          <p14:tracePt t="262305" x="3836988" y="4811713"/>
          <p14:tracePt t="262328" x="3836988" y="4821238"/>
          <p14:tracePt t="262336" x="3836988" y="4830763"/>
          <p14:tracePt t="262350" x="3836988" y="4848225"/>
          <p14:tracePt t="262366" x="3836988" y="4857750"/>
          <p14:tracePt t="262381" x="3836988" y="4867275"/>
          <p14:tracePt t="262404" x="3836988" y="4876800"/>
          <p14:tracePt t="262509" x="3836988" y="4884738"/>
          <p14:tracePt t="262516" x="3836988" y="4894263"/>
          <p14:tracePt t="262532" x="3836988" y="4903788"/>
          <p14:tracePt t="263022" x="3836988" y="4913313"/>
          <p14:tracePt t="263045" x="3836988" y="4922838"/>
          <p14:tracePt t="263052" x="3836988" y="4930775"/>
          <p14:tracePt t="263158" x="3836988" y="4940300"/>
          <p14:tracePt t="263165" x="3836988" y="4959350"/>
          <p14:tracePt t="263196" x="3836988" y="4967288"/>
          <p14:tracePt t="263566" x="3836988" y="4976813"/>
          <p14:tracePt t="263572" x="3836988" y="4986338"/>
          <p14:tracePt t="263596" x="3836988" y="4995863"/>
          <p14:tracePt t="263610" x="3836988" y="5003800"/>
          <p14:tracePt t="263626" x="3836988" y="5013325"/>
          <p14:tracePt t="263716" x="3836988" y="5022850"/>
          <p14:tracePt t="266807" x="3836988" y="4930775"/>
          <p14:tracePt t="266814" x="3817938" y="4767263"/>
          <p14:tracePt t="266822" x="3790950" y="4621213"/>
          <p14:tracePt t="266830" x="3754438" y="4465638"/>
          <p14:tracePt t="266838" x="3744913" y="4373563"/>
          <p14:tracePt t="266845" x="3744913" y="4300538"/>
          <p14:tracePt t="266855" x="3727450" y="4219575"/>
          <p14:tracePt t="266859" x="3727450" y="4164013"/>
          <p14:tracePt t="266868" x="3717925" y="4127500"/>
          <p14:tracePt t="266875" x="3717925" y="4081463"/>
          <p14:tracePt t="266883" x="3717925" y="4044950"/>
          <p14:tracePt t="266890" x="3708400" y="4000500"/>
          <p14:tracePt t="266899" x="3708400" y="3944938"/>
          <p14:tracePt t="266906" x="3708400" y="3889375"/>
          <p14:tracePt t="266913" x="3708400" y="3825875"/>
          <p14:tracePt t="266921" x="3698875" y="3798888"/>
          <p14:tracePt t="266928" x="3698875" y="3771900"/>
          <p14:tracePt t="266938" x="3690938" y="3725863"/>
          <p14:tracePt t="266942" x="3690938" y="3670300"/>
          <p14:tracePt t="266951" x="3681413" y="3643313"/>
          <p14:tracePt t="266958" x="3681413" y="3616325"/>
          <p14:tracePt t="266967" x="3671888" y="3579813"/>
          <p14:tracePt t="266973" x="3671888" y="3543300"/>
          <p14:tracePt t="266982" x="3671888" y="3516313"/>
          <p14:tracePt t="266988" x="3662363" y="3470275"/>
          <p14:tracePt t="266996" x="3662363" y="3443288"/>
          <p14:tracePt t="267004" x="3662363" y="3414713"/>
          <p14:tracePt t="267011" x="3662363" y="3370263"/>
          <p14:tracePt t="267022" x="3662363" y="3333750"/>
          <p14:tracePt t="267025" x="3662363" y="3287713"/>
          <p14:tracePt t="267034" x="3662363" y="3232150"/>
          <p14:tracePt t="267041" x="3662363" y="3205163"/>
          <p14:tracePt t="267049" x="3662363" y="3168650"/>
          <p14:tracePt t="267056" x="3662363" y="3105150"/>
          <p14:tracePt t="267064" x="3662363" y="3078163"/>
          <p14:tracePt t="267072" x="3662363" y="3049588"/>
          <p14:tracePt t="267078" x="3662363" y="3022600"/>
          <p14:tracePt t="267087" x="3662363" y="2995613"/>
          <p14:tracePt t="267094" x="3662363" y="2976563"/>
          <p14:tracePt t="267104" x="3662363" y="2930525"/>
          <p14:tracePt t="267109" x="3662363" y="2903538"/>
          <p14:tracePt t="267117" x="3662363" y="2876550"/>
          <p14:tracePt t="267124" x="3662363" y="2849563"/>
          <p14:tracePt t="267132" x="3662363" y="2830513"/>
          <p14:tracePt t="267139" x="3662363" y="2820988"/>
          <p14:tracePt t="267147" x="3662363" y="2803525"/>
          <p14:tracePt t="267154" x="3662363" y="2794000"/>
          <p14:tracePt t="267170" x="3662363" y="2776538"/>
          <p14:tracePt t="267177" x="3662363" y="2767013"/>
          <p14:tracePt t="267192" x="3662363" y="2757488"/>
          <p14:tracePt t="267199" x="3662363" y="2747963"/>
          <p14:tracePt t="267207" x="3662363" y="2740025"/>
          <p14:tracePt t="267216" x="3662363" y="2730500"/>
          <p14:tracePt t="267222" x="3662363" y="2720975"/>
          <p14:tracePt t="267404" x="3671888" y="2876550"/>
          <p14:tracePt t="267410" x="3671888" y="3105150"/>
          <p14:tracePt t="267418" x="3671888" y="3333750"/>
          <p14:tracePt t="267425" x="3671888" y="3516313"/>
          <p14:tracePt t="267434" x="3671888" y="3662363"/>
          <p14:tracePt t="267440" x="3671888" y="3771900"/>
          <p14:tracePt t="267450" x="3671888" y="3825875"/>
          <p14:tracePt t="267456" x="3671888" y="3917950"/>
          <p14:tracePt t="267464" x="3671888" y="3954463"/>
          <p14:tracePt t="267471" x="3671888" y="3990975"/>
          <p14:tracePt t="267479" x="3671888" y="4008438"/>
          <p14:tracePt t="267494" x="3671888" y="4017963"/>
          <p14:tracePt t="267509" x="3671888" y="4027488"/>
          <p14:tracePt t="267517" x="3671888" y="4037013"/>
          <p14:tracePt t="267523" x="3681413" y="4054475"/>
          <p14:tracePt t="267532" x="3681413" y="4064000"/>
          <p14:tracePt t="267539" x="3681413" y="4090988"/>
          <p14:tracePt t="267547" x="3681413" y="4117975"/>
          <p14:tracePt t="267554" x="3681413" y="4146550"/>
          <p14:tracePt t="267562" x="3681413" y="4191000"/>
          <p14:tracePt t="267571" x="3681413" y="4227513"/>
          <p14:tracePt t="267577" x="3690938" y="4273550"/>
          <p14:tracePt t="267585" x="3690938" y="4300538"/>
          <p14:tracePt t="267591" x="3690938" y="4329113"/>
          <p14:tracePt t="267600" x="3690938" y="4373563"/>
          <p14:tracePt t="267606" x="3690938" y="4402138"/>
          <p14:tracePt t="267615" x="3690938" y="4438650"/>
          <p14:tracePt t="267622" x="3690938" y="4465638"/>
          <p14:tracePt t="267630" x="3690938" y="4502150"/>
          <p14:tracePt t="267637" x="3690938" y="4519613"/>
          <p14:tracePt t="267645" x="3690938" y="4529138"/>
          <p14:tracePt t="267654" x="3690938" y="4548188"/>
          <p14:tracePt t="267660" x="3690938" y="4584700"/>
          <p14:tracePt t="267668" x="3690938" y="4638675"/>
          <p14:tracePt t="267674" x="3690938" y="4675188"/>
          <p14:tracePt t="267682" x="3690938" y="4730750"/>
          <p14:tracePt t="267689" x="3681413" y="4830763"/>
          <p14:tracePt t="267699" x="3662363" y="4903788"/>
          <p14:tracePt t="267705" x="3654425" y="4995863"/>
          <p14:tracePt t="267713" x="3635375" y="5095875"/>
          <p14:tracePt t="267720" x="3608388" y="5168900"/>
          <p14:tracePt t="267728" x="3581400" y="5251450"/>
          <p14:tracePt t="267737" x="3571875" y="5305425"/>
          <p14:tracePt t="267742" x="3562350" y="5341938"/>
          <p14:tracePt t="267752" x="3552825" y="5351463"/>
          <p14:tracePt t="267766" x="3552825" y="5360988"/>
          <p14:tracePt t="268153" x="3544888" y="5332413"/>
          <p14:tracePt t="268160" x="3508375" y="5287963"/>
          <p14:tracePt t="268167" x="3489325" y="5251450"/>
          <p14:tracePt t="268175" x="3471863" y="5222875"/>
          <p14:tracePt t="268184" x="3443288" y="5186363"/>
          <p14:tracePt t="268190" x="3416300" y="5168900"/>
          <p14:tracePt t="268198" x="3398838" y="5149850"/>
          <p14:tracePt t="268207" x="3379788" y="5141913"/>
          <p14:tracePt t="268213" x="3362325" y="5122863"/>
          <p14:tracePt t="268220" x="3316288" y="5113338"/>
          <p14:tracePt t="268229" x="3289300" y="5113338"/>
          <p14:tracePt t="268237" x="3260725" y="5113338"/>
          <p14:tracePt t="268244" x="3233738" y="5113338"/>
          <p14:tracePt t="268253" x="3206750" y="5113338"/>
          <p14:tracePt t="268259" x="3170238" y="5113338"/>
          <p14:tracePt t="268267" x="3133725" y="5113338"/>
          <p14:tracePt t="268274" x="3105150" y="5113338"/>
          <p14:tracePt t="268282" x="3078163" y="5113338"/>
          <p14:tracePt t="268289" x="3024188" y="5113338"/>
          <p14:tracePt t="268298" x="2941638" y="5113338"/>
          <p14:tracePt t="268305" x="2905125" y="5113338"/>
          <p14:tracePt t="268311" x="2841625" y="5141913"/>
          <p14:tracePt t="268320" x="2786063" y="5141913"/>
          <p14:tracePt t="268328" x="2695575" y="5141913"/>
          <p14:tracePt t="268338" x="2603500" y="5149850"/>
          <p14:tracePt t="268342" x="2474913" y="5149850"/>
          <p14:tracePt t="268350" x="2374900" y="5168900"/>
          <p14:tracePt t="268357" x="2284413" y="5168900"/>
          <p14:tracePt t="268366" x="2155825" y="5168900"/>
          <p14:tracePt t="268373" x="2063750" y="5178425"/>
          <p14:tracePt t="268382" x="1973263" y="5178425"/>
          <p14:tracePt t="268388" x="1917700" y="5178425"/>
          <p14:tracePt t="268396" x="1844675" y="5178425"/>
          <p14:tracePt t="268403" x="1754188" y="5178425"/>
          <p14:tracePt t="268411" x="1671638" y="5195888"/>
          <p14:tracePt t="268420" x="1562100" y="5195888"/>
          <p14:tracePt t="268426" x="1470025" y="5195888"/>
          <p14:tracePt t="268434" x="1416050" y="5205413"/>
          <p14:tracePt t="268441" x="1333500" y="5232400"/>
          <p14:tracePt t="268450" x="1250950" y="5241925"/>
          <p14:tracePt t="268456" x="1214438" y="5251450"/>
          <p14:tracePt t="268465" x="1177925" y="5278438"/>
          <p14:tracePt t="268472" x="1150938" y="5287963"/>
          <p14:tracePt t="268479" x="1123950" y="5295900"/>
          <p14:tracePt t="268488" x="1077913" y="5305425"/>
          <p14:tracePt t="268494" x="1050925" y="5314950"/>
          <p14:tracePt t="268504" x="1022350" y="5324475"/>
          <p14:tracePt t="268509" x="985838" y="5341938"/>
          <p14:tracePt t="268520" x="949325" y="5368925"/>
          <p14:tracePt t="268524" x="904875" y="5378450"/>
          <p14:tracePt t="268534" x="876300" y="5387975"/>
          <p14:tracePt t="268539" x="839788" y="5397500"/>
          <p14:tracePt t="268548" x="831850" y="5405438"/>
          <p14:tracePt t="268555" x="822325" y="5405438"/>
          <p14:tracePt t="268563" x="803275" y="5414963"/>
          <p14:tracePt t="268837" x="931863" y="5414963"/>
          <p14:tracePt t="268844" x="1068388" y="5378450"/>
          <p14:tracePt t="268852" x="1233488" y="5368925"/>
          <p14:tracePt t="268859" x="1360488" y="5341938"/>
          <p14:tracePt t="268870" x="1489075" y="5324475"/>
          <p14:tracePt t="268874" x="1579563" y="5324475"/>
          <p14:tracePt t="268883" x="1654175" y="5324475"/>
          <p14:tracePt t="268889" x="1735138" y="5314950"/>
          <p14:tracePt t="268898" x="1790700" y="5314950"/>
          <p14:tracePt t="268905" x="1844675" y="5314950"/>
          <p14:tracePt t="268913" x="1917700" y="5314950"/>
          <p14:tracePt t="268920" x="1954213" y="5314950"/>
          <p14:tracePt t="268928" x="1990725" y="5314950"/>
          <p14:tracePt t="268937" x="2019300" y="5314950"/>
          <p14:tracePt t="268943" x="2063750" y="5314950"/>
          <p14:tracePt t="268954" x="2100263" y="5314950"/>
          <p14:tracePt t="268958" x="2146300" y="5314950"/>
          <p14:tracePt t="268967" x="2182813" y="5305425"/>
          <p14:tracePt t="268973" x="2201863" y="5305425"/>
          <p14:tracePt t="268981" x="2228850" y="5305425"/>
          <p14:tracePt t="268988" x="2265363" y="5305425"/>
          <p14:tracePt t="268997" x="2284413" y="5305425"/>
          <p14:tracePt t="269004" x="2311400" y="5305425"/>
          <p14:tracePt t="269012" x="2328863" y="5305425"/>
          <p14:tracePt t="269020" x="2347913" y="5305425"/>
          <p14:tracePt t="269027" x="2374900" y="5305425"/>
          <p14:tracePt t="269037" x="2393950" y="5287963"/>
          <p14:tracePt t="269042" x="2430463" y="5287963"/>
          <p14:tracePt t="269050" x="2447925" y="5287963"/>
          <p14:tracePt t="269057" x="2466975" y="5287963"/>
          <p14:tracePt t="269065" x="2474913" y="5287963"/>
          <p14:tracePt t="269072" x="2493963" y="5287963"/>
          <p14:tracePt t="269080" x="2511425" y="5287963"/>
          <p14:tracePt t="269088" x="2520950" y="5287963"/>
          <p14:tracePt t="269096" x="2540000" y="5287963"/>
          <p14:tracePt t="269110" x="2547938" y="5287963"/>
          <p14:tracePt t="269120" x="2557463" y="5287963"/>
          <p14:tracePt t="269126" x="2566988" y="5287963"/>
          <p14:tracePt t="269134" x="2584450" y="5287963"/>
          <p14:tracePt t="269140" x="2593975" y="5287963"/>
          <p14:tracePt t="269156" x="2603500" y="5287963"/>
          <p14:tracePt t="269165" x="2613025" y="5287963"/>
          <p14:tracePt t="269171" x="2630488" y="5287963"/>
          <p14:tracePt t="269179" x="2640013" y="5287963"/>
          <p14:tracePt t="269186" x="2657475" y="5287963"/>
          <p14:tracePt t="269194" x="2667000" y="5287963"/>
          <p14:tracePt t="269203" x="2676525" y="5287963"/>
          <p14:tracePt t="269209" x="2695575" y="5287963"/>
          <p14:tracePt t="269219" x="2713038" y="5287963"/>
          <p14:tracePt t="269224" x="2740025" y="5287963"/>
          <p14:tracePt t="269233" x="2776538" y="5287963"/>
          <p14:tracePt t="269239" x="2805113" y="5287963"/>
          <p14:tracePt t="269248" x="2822575" y="5287963"/>
          <p14:tracePt t="269254" x="2841625" y="5287963"/>
          <p14:tracePt t="269263" x="2849563" y="5287963"/>
          <p14:tracePt t="269278" x="2868613" y="5287963"/>
          <p14:tracePt t="269286" x="2878138" y="5287963"/>
          <p14:tracePt t="269293" x="2905125" y="5287963"/>
          <p14:tracePt t="269300" x="2922588" y="5305425"/>
          <p14:tracePt t="269308" x="2941638" y="5305425"/>
          <p14:tracePt t="269316" x="2959100" y="5305425"/>
          <p14:tracePt t="269323" x="2978150" y="5314950"/>
          <p14:tracePt t="269331" x="2987675" y="5314950"/>
          <p14:tracePt t="269338" x="3005138" y="5314950"/>
          <p14:tracePt t="269348" x="3024188" y="5324475"/>
          <p14:tracePt t="269354" x="3041650" y="5324475"/>
          <p14:tracePt t="269362" x="3051175" y="5324475"/>
          <p14:tracePt t="269627" x="3032125" y="5324475"/>
          <p14:tracePt t="269634" x="3014663" y="5324475"/>
          <p14:tracePt t="269642" x="2987675" y="5324475"/>
          <p14:tracePt t="269653" x="2968625" y="5332413"/>
          <p14:tracePt t="269657" x="2951163" y="5332413"/>
          <p14:tracePt t="269667" x="2922588" y="5332413"/>
          <p14:tracePt t="269672" x="2905125" y="5332413"/>
          <p14:tracePt t="269681" x="2895600" y="5351463"/>
          <p14:tracePt t="269688" x="2878138" y="5351463"/>
          <p14:tracePt t="269696" x="2868613" y="5351463"/>
          <p14:tracePt t="269704" x="2849563" y="5360988"/>
          <p14:tracePt t="269711" x="2841625" y="5360988"/>
          <p14:tracePt t="269720" x="2832100" y="5368925"/>
          <p14:tracePt t="269726" x="2822575" y="5368925"/>
          <p14:tracePt t="269736" x="2822575" y="5378450"/>
          <p14:tracePt t="269741" x="2813050" y="5378450"/>
          <p14:tracePt t="269751" x="2805113" y="5387975"/>
          <p14:tracePt t="269756" x="2795588" y="5387975"/>
          <p14:tracePt t="269764" x="2776538" y="5397500"/>
          <p14:tracePt t="269771" x="2768600" y="5405438"/>
          <p14:tracePt t="269781" x="2749550" y="5424488"/>
          <p14:tracePt t="269787" x="2732088" y="5434013"/>
          <p14:tracePt t="269795" x="2732088" y="5441950"/>
          <p14:tracePt t="269803" x="2722563" y="5441950"/>
          <p14:tracePt t="269810" x="2713038" y="5451475"/>
          <p14:tracePt t="269818" x="2713038" y="5461000"/>
          <p14:tracePt t="269825" x="2703513" y="5461000"/>
          <p14:tracePt t="269834" x="2695575" y="5470525"/>
          <p14:tracePt t="269840" x="2695575" y="5478463"/>
          <p14:tracePt t="269848" x="2686050" y="5478463"/>
          <p14:tracePt t="269879" x="2686050" y="5497513"/>
          <p14:tracePt t="269885" x="2676525" y="5497513"/>
          <p14:tracePt t="269893" x="2676525" y="5507038"/>
          <p14:tracePt t="269917" x="2667000" y="5524500"/>
          <p14:tracePt t="269923" x="2667000" y="5534025"/>
          <p14:tracePt t="269932" x="2657475" y="5543550"/>
          <p14:tracePt t="269938" x="2657475" y="5551488"/>
          <p14:tracePt t="269962" x="2657475" y="5561013"/>
          <p14:tracePt t="269970" x="2649538" y="5561013"/>
          <p14:tracePt t="269977" x="2649538" y="5570538"/>
          <p14:tracePt t="269992" x="2649538" y="5580063"/>
          <p14:tracePt t="270000" x="2649538" y="5597525"/>
          <p14:tracePt t="270007" x="2649538" y="5616575"/>
          <p14:tracePt t="270016" x="2649538" y="5643563"/>
          <p14:tracePt t="270022" x="2657475" y="5653088"/>
          <p14:tracePt t="270031" x="2657475" y="5670550"/>
          <p14:tracePt t="270037" x="2657475" y="5680075"/>
          <p14:tracePt t="270047" x="2667000" y="5697538"/>
          <p14:tracePt t="270053" x="2676525" y="5716588"/>
          <p14:tracePt t="270070" x="2686050" y="5726113"/>
          <p14:tracePt t="270075" x="2695575" y="5734050"/>
          <p14:tracePt t="270084" x="2713038" y="5753100"/>
          <p14:tracePt t="270090" x="2732088" y="5762625"/>
          <p14:tracePt t="270100" x="2749550" y="5780088"/>
          <p14:tracePt t="270105" x="2768600" y="5799138"/>
          <p14:tracePt t="270114" x="2805113" y="5807075"/>
          <p14:tracePt t="270121" x="2822575" y="5807075"/>
          <p14:tracePt t="270128" x="2841625" y="5826125"/>
          <p14:tracePt t="270136" x="2868613" y="5826125"/>
          <p14:tracePt t="270143" x="2922588" y="5826125"/>
          <p14:tracePt t="270153" x="2995613" y="5826125"/>
          <p14:tracePt t="270158" x="3068638" y="5826125"/>
          <p14:tracePt t="270166" x="3151188" y="5816600"/>
          <p14:tracePt t="270173" x="3243263" y="5807075"/>
          <p14:tracePt t="270182" x="3316288" y="5780088"/>
          <p14:tracePt t="270188" x="3379788" y="5753100"/>
          <p14:tracePt t="270196" x="3462338" y="5743575"/>
          <p14:tracePt t="270204" x="3479800" y="5734050"/>
          <p14:tracePt t="270215" x="3489325" y="5734050"/>
          <p14:tracePt t="270220" x="3498850" y="5726113"/>
          <p14:tracePt t="270226" x="3516313" y="5726113"/>
          <p14:tracePt t="270234" x="3535363" y="5726113"/>
          <p14:tracePt t="270241" x="3544888" y="5726113"/>
          <p14:tracePt t="270249" x="3562350" y="5726113"/>
          <p14:tracePt t="270256" x="3571875" y="5726113"/>
          <p14:tracePt t="270264" x="3581400" y="5726113"/>
          <p14:tracePt t="270271" x="3589338" y="5726113"/>
          <p14:tracePt t="270286" x="3589338" y="5716588"/>
          <p14:tracePt t="270362" x="3608388" y="5716588"/>
          <p14:tracePt t="270392" x="3617913" y="5716588"/>
          <p14:tracePt t="270513" x="3617913" y="5697538"/>
          <p14:tracePt t="270520" x="3598863" y="5670550"/>
          <p14:tracePt t="270527" x="3571875" y="5634038"/>
          <p14:tracePt t="270536" x="3544888" y="5588000"/>
          <p14:tracePt t="270543" x="3516313" y="5570538"/>
          <p14:tracePt t="270554" x="3498850" y="5551488"/>
          <p14:tracePt t="270558" x="3471863" y="5534025"/>
          <p14:tracePt t="270566" x="3452813" y="5514975"/>
          <p14:tracePt t="270573" x="3435350" y="5507038"/>
          <p14:tracePt t="270582" x="3416300" y="5487988"/>
          <p14:tracePt t="270588" x="3406775" y="5487988"/>
          <p14:tracePt t="270595" x="3398838" y="5478463"/>
          <p14:tracePt t="270603" x="3389313" y="5470525"/>
          <p14:tracePt t="270611" x="3379788" y="5461000"/>
          <p14:tracePt t="270620" x="3362325" y="5451475"/>
          <p14:tracePt t="270626" x="3352800" y="5441950"/>
          <p14:tracePt t="270637" x="3333750" y="5441950"/>
          <p14:tracePt t="270641" x="3325813" y="5424488"/>
          <p14:tracePt t="270650" x="3316288" y="5424488"/>
          <p14:tracePt t="270656" x="3306763" y="5424488"/>
          <p14:tracePt t="270664" x="3306763" y="5414963"/>
          <p14:tracePt t="270671" x="3289300" y="5414963"/>
          <p14:tracePt t="270679" x="3270250" y="5414963"/>
          <p14:tracePt t="270687" x="3252788" y="5414963"/>
          <p14:tracePt t="270694" x="3233738" y="5414963"/>
          <p14:tracePt t="270702" x="3206750" y="5414963"/>
          <p14:tracePt t="270709" x="3170238" y="5441950"/>
          <p14:tracePt t="270720" x="3133725" y="5451475"/>
          <p14:tracePt t="270723" x="3087688" y="5451475"/>
          <p14:tracePt t="270732" x="3060700" y="5470525"/>
          <p14:tracePt t="270739" x="3032125" y="5478463"/>
          <p14:tracePt t="270747" x="2995613" y="5487988"/>
          <p14:tracePt t="270754" x="2978150" y="5487988"/>
          <p14:tracePt t="270762" x="2978150" y="5497513"/>
          <p14:tracePt t="270769" x="2951163" y="5507038"/>
          <p14:tracePt t="270777" x="2914650" y="5514975"/>
          <p14:tracePt t="270786" x="2895600" y="5524500"/>
          <p14:tracePt t="270792" x="2886075" y="5534025"/>
          <p14:tracePt t="270800" x="2878138" y="5543550"/>
          <p14:tracePt t="270807" x="2868613" y="5551488"/>
          <p14:tracePt t="270816" x="2859088" y="5551488"/>
          <p14:tracePt t="270822" x="2859088" y="5561013"/>
          <p14:tracePt t="270830" x="2849563" y="5561013"/>
          <p14:tracePt t="270845" x="2841625" y="5561013"/>
          <p14:tracePt t="270860" x="2832100" y="5561013"/>
          <p14:tracePt t="270883" x="2822575" y="5570538"/>
          <p14:tracePt t="270889" x="2822575" y="5580063"/>
          <p14:tracePt t="270899" x="2822575" y="5597525"/>
          <p14:tracePt t="270904" x="2813050" y="5607050"/>
          <p14:tracePt t="270920" x="2813050" y="5616575"/>
          <p14:tracePt t="270936" x="2805113" y="5624513"/>
          <p14:tracePt t="270966" x="2805113" y="5634038"/>
          <p14:tracePt t="270973" x="2805113" y="5653088"/>
          <p14:tracePt t="270980" x="2805113" y="5661025"/>
          <p14:tracePt t="270988" x="2805113" y="5670550"/>
          <p14:tracePt t="270997" x="2813050" y="5680075"/>
          <p14:tracePt t="271003" x="2813050" y="5689600"/>
          <p14:tracePt t="271011" x="2813050" y="5697538"/>
          <p14:tracePt t="271025" x="2813050" y="5707063"/>
          <p14:tracePt t="271036" x="2822575" y="5716588"/>
          <p14:tracePt t="271040" x="2822575" y="5726113"/>
          <p14:tracePt t="271049" x="2832100" y="5743575"/>
          <p14:tracePt t="271056" x="2841625" y="5753100"/>
          <p14:tracePt t="271070" x="2849563" y="5753100"/>
          <p14:tracePt t="271086" x="2859088" y="5762625"/>
          <p14:tracePt t="271094" x="2859088" y="5770563"/>
          <p14:tracePt t="271102" x="2868613" y="5770563"/>
          <p14:tracePt t="271109" x="2886075" y="5780088"/>
          <p14:tracePt t="271120" x="2886075" y="5789613"/>
          <p14:tracePt t="271124" x="2895600" y="5799138"/>
          <p14:tracePt t="271133" x="2922588" y="5807075"/>
          <p14:tracePt t="271139" x="2932113" y="5807075"/>
          <p14:tracePt t="271147" x="2941638" y="5816600"/>
          <p14:tracePt t="271155" x="2951163" y="5826125"/>
          <p14:tracePt t="271163" x="2968625" y="5826125"/>
          <p14:tracePt t="271170" x="2978150" y="5826125"/>
          <p14:tracePt t="271178" x="3014663" y="5826125"/>
          <p14:tracePt t="271186" x="3051175" y="5835650"/>
          <p14:tracePt t="271193" x="3105150" y="5835650"/>
          <p14:tracePt t="271203" x="3170238" y="5843588"/>
          <p14:tracePt t="271208" x="3197225" y="5843588"/>
          <p14:tracePt t="271219" x="3243263" y="5843588"/>
          <p14:tracePt t="271222" x="3260725" y="5843588"/>
          <p14:tracePt t="271232" x="3297238" y="5843588"/>
          <p14:tracePt t="271238" x="3316288" y="5843588"/>
          <p14:tracePt t="271247" x="3343275" y="5843588"/>
          <p14:tracePt t="271253" x="3379788" y="5843588"/>
          <p14:tracePt t="271261" x="3416300" y="5835650"/>
          <p14:tracePt t="271269" x="3479800" y="5816600"/>
          <p14:tracePt t="271285" x="3489325" y="5816600"/>
          <p14:tracePt t="271291" x="3498850" y="5816600"/>
          <p14:tracePt t="271299" x="3498850" y="5807075"/>
          <p14:tracePt t="271413" x="3508375" y="5807075"/>
          <p14:tracePt t="277019" x="3508375" y="5780088"/>
          <p14:tracePt t="277026" x="3498850" y="5743575"/>
          <p14:tracePt t="277033" x="3498850" y="5734050"/>
          <p14:tracePt t="277042" x="3489325" y="5697538"/>
          <p14:tracePt t="277048" x="3479800" y="5670550"/>
          <p14:tracePt t="277057" x="3471863" y="5624513"/>
          <p14:tracePt t="277064" x="3443288" y="5580063"/>
          <p14:tracePt t="277071" x="3416300" y="5524500"/>
          <p14:tracePt t="277081" x="3406775" y="5461000"/>
          <p14:tracePt t="277086" x="3379788" y="5397500"/>
          <p14:tracePt t="277095" x="3370263" y="5360988"/>
          <p14:tracePt t="277101" x="3352800" y="5324475"/>
          <p14:tracePt t="277110" x="3343275" y="5295900"/>
          <p14:tracePt t="277116" x="3306763" y="5251450"/>
          <p14:tracePt t="277123" x="3297238" y="5205413"/>
          <p14:tracePt t="277131" x="3289300" y="5186363"/>
          <p14:tracePt t="277139" x="3270250" y="5168900"/>
          <p14:tracePt t="277147" x="3252788" y="5149850"/>
          <p14:tracePt t="277154" x="3243263" y="5132388"/>
          <p14:tracePt t="277163" x="3206750" y="5113338"/>
          <p14:tracePt t="277169" x="3170238" y="5086350"/>
          <p14:tracePt t="277178" x="3124200" y="5068888"/>
          <p14:tracePt t="277184" x="3087688" y="5040313"/>
          <p14:tracePt t="277193" x="3060700" y="5013325"/>
          <p14:tracePt t="277199" x="3024188" y="5003800"/>
          <p14:tracePt t="277208" x="2987675" y="4995863"/>
          <p14:tracePt t="277221" x="2941638" y="4986338"/>
          <p14:tracePt t="277222" x="2914650" y="4976813"/>
          <p14:tracePt t="277231" x="2886075" y="4967288"/>
          <p14:tracePt t="277237" x="2841625" y="4959350"/>
          <p14:tracePt t="277246" x="2786063" y="4940300"/>
          <p14:tracePt t="277252" x="2722563" y="4922838"/>
          <p14:tracePt t="277262" x="2686050" y="4903788"/>
          <p14:tracePt t="277267" x="2649538" y="4894263"/>
          <p14:tracePt t="277276" x="2584450" y="4884738"/>
          <p14:tracePt t="277282" x="2511425" y="4857750"/>
          <p14:tracePt t="277290" x="2430463" y="4830763"/>
          <p14:tracePt t="277298" x="2365375" y="4803775"/>
          <p14:tracePt t="277305" x="2292350" y="4794250"/>
          <p14:tracePt t="277316" x="2228850" y="4767263"/>
          <p14:tracePt t="277320" x="2182813" y="4757738"/>
          <p14:tracePt t="277329" x="2155825" y="4748213"/>
          <p14:tracePt t="277335" x="2128838" y="4738688"/>
          <p14:tracePt t="277343" x="2082800" y="4730750"/>
          <p14:tracePt t="277350" x="2055813" y="4721225"/>
          <p14:tracePt t="277359" x="2036763" y="4711700"/>
          <p14:tracePt t="277366" x="2019300" y="4711700"/>
          <p14:tracePt t="277373" x="2000250" y="4711700"/>
          <p14:tracePt t="277381" x="1990725" y="4702175"/>
          <p14:tracePt t="277399" x="1982788" y="4702175"/>
          <p14:tracePt t="277707" x="2000250" y="4702175"/>
          <p14:tracePt t="277714" x="2036763" y="4694238"/>
          <p14:tracePt t="277721" x="2063750" y="4694238"/>
          <p14:tracePt t="277731" x="2100263" y="4684713"/>
          <p14:tracePt t="277737" x="2146300" y="4684713"/>
          <p14:tracePt t="277746" x="2182813" y="4684713"/>
          <p14:tracePt t="277752" x="2219325" y="4675188"/>
          <p14:tracePt t="277760" x="2255838" y="4675188"/>
          <p14:tracePt t="277767" x="2328863" y="4675188"/>
          <p14:tracePt t="277776" x="2384425" y="4657725"/>
          <p14:tracePt t="277782" x="2430463" y="4648200"/>
          <p14:tracePt t="277791" x="2466975" y="4648200"/>
          <p14:tracePt t="277798" x="2511425" y="4648200"/>
          <p14:tracePt t="277806" x="2540000" y="4638675"/>
          <p14:tracePt t="277815" x="2584450" y="4638675"/>
          <p14:tracePt t="277821" x="2620963" y="4638675"/>
          <p14:tracePt t="277831" x="2676525" y="4638675"/>
          <p14:tracePt t="277836" x="2722563" y="4638675"/>
          <p14:tracePt t="277844" x="2759075" y="4638675"/>
          <p14:tracePt t="277851" x="2786063" y="4638675"/>
          <p14:tracePt t="277859" x="2832100" y="4638675"/>
          <p14:tracePt t="277866" x="2886075" y="4638675"/>
          <p14:tracePt t="277874" x="2941638" y="4638675"/>
          <p14:tracePt t="277881" x="2995613" y="4638675"/>
          <p14:tracePt t="277890" x="3060700" y="4638675"/>
          <p14:tracePt t="277897" x="3114675" y="4638675"/>
          <p14:tracePt t="277904" x="3170238" y="4638675"/>
          <p14:tracePt t="277915" x="3206750" y="4638675"/>
          <p14:tracePt t="277919" x="3233738" y="4638675"/>
          <p14:tracePt t="277927" x="3289300" y="4638675"/>
          <p14:tracePt t="277934" x="3316288" y="4638675"/>
          <p14:tracePt t="277942" x="3352800" y="4638675"/>
          <p14:tracePt t="277949" x="3398838" y="4638675"/>
          <p14:tracePt t="277957" x="3452813" y="4638675"/>
          <p14:tracePt t="277965" x="3498850" y="4638675"/>
          <p14:tracePt t="277973" x="3535363" y="4638675"/>
          <p14:tracePt t="277980" x="3562350" y="4648200"/>
          <p14:tracePt t="277988" x="3608388" y="4648200"/>
          <p14:tracePt t="277997" x="3662363" y="4657725"/>
          <p14:tracePt t="278003" x="3708400" y="4657725"/>
          <p14:tracePt t="278011" x="3744913" y="4657725"/>
          <p14:tracePt t="278018" x="3790950" y="4657725"/>
          <p14:tracePt t="278026" x="3827463" y="4657725"/>
          <p14:tracePt t="278033" x="3900488" y="4657725"/>
          <p14:tracePt t="278042" x="3927475" y="4657725"/>
          <p14:tracePt t="278048" x="3973513" y="4657725"/>
          <p14:tracePt t="278056" x="4010025" y="4657725"/>
          <p14:tracePt t="278064" x="4056063" y="4648200"/>
          <p14:tracePt t="278072" x="4083050" y="4648200"/>
          <p14:tracePt t="278080" x="4138613" y="4648200"/>
          <p14:tracePt t="278087" x="4192588" y="4638675"/>
          <p14:tracePt t="278095" x="4284663" y="4638675"/>
          <p14:tracePt t="278102" x="4367213" y="4621213"/>
          <p14:tracePt t="278110" x="4457700" y="4621213"/>
          <p14:tracePt t="278117" x="4586288" y="4611688"/>
          <p14:tracePt t="278126" x="4695825" y="4592638"/>
          <p14:tracePt t="278132" x="4786313" y="4592638"/>
          <p14:tracePt t="278140" x="4868863" y="4584700"/>
          <p14:tracePt t="278147" x="4924425" y="4584700"/>
          <p14:tracePt t="278155" x="4997450" y="4584700"/>
          <p14:tracePt t="278164" x="5078413" y="4584700"/>
          <p14:tracePt t="278171" x="5170488" y="4592638"/>
          <p14:tracePt t="278178" x="5280025" y="4611688"/>
          <p14:tracePt t="278185" x="5399088" y="4638675"/>
          <p14:tracePt t="278194" x="5526088" y="4638675"/>
          <p14:tracePt t="278200" x="5618163" y="4657725"/>
          <p14:tracePt t="278220" x="5781675" y="4665663"/>
          <p14:tracePt t="278223" x="5846763" y="4665663"/>
          <p14:tracePt t="278231" x="5864225" y="4675188"/>
          <p14:tracePt t="278238" x="5883275" y="4675188"/>
          <p14:tracePt t="278248" x="5900738" y="4684713"/>
          <p14:tracePt t="278253" x="5937250" y="4684713"/>
          <p14:tracePt t="278262" x="5956300" y="4694238"/>
          <p14:tracePt t="278268" x="5973763" y="4694238"/>
          <p14:tracePt t="278277" x="5992813" y="4702175"/>
          <p14:tracePt t="278284" x="6010275" y="4721225"/>
          <p14:tracePt t="278292" x="6029325" y="4721225"/>
          <p14:tracePt t="278298" x="6038850" y="4730750"/>
          <p14:tracePt t="278306" x="6056313" y="4730750"/>
          <p14:tracePt t="278314" x="6065838" y="4730750"/>
          <p14:tracePt t="278321" x="6083300" y="4738688"/>
          <p14:tracePt t="278450" x="6083300" y="4748213"/>
          <p14:tracePt t="278456" x="6010275" y="4767263"/>
          <p14:tracePt t="278464" x="5900738" y="4794250"/>
          <p14:tracePt t="278473" x="5737225" y="4830763"/>
          <p14:tracePt t="278480" x="5554663" y="4857750"/>
          <p14:tracePt t="278488" x="5362575" y="4884738"/>
          <p14:tracePt t="278495" x="5197475" y="4903788"/>
          <p14:tracePt t="278502" x="5014913" y="4922838"/>
          <p14:tracePt t="278511" x="4776788" y="4967288"/>
          <p14:tracePt t="278517" x="4567238" y="5003800"/>
          <p14:tracePt t="278525" x="4321175" y="5059363"/>
          <p14:tracePt t="278532" x="4102100" y="5105400"/>
          <p14:tracePt t="278540" x="3910013" y="5149850"/>
          <p14:tracePt t="278548" x="3708400" y="5186363"/>
          <p14:tracePt t="278555" x="3562350" y="5214938"/>
          <p14:tracePt t="278564" x="3379788" y="5241925"/>
          <p14:tracePt t="278570" x="3224213" y="5259388"/>
          <p14:tracePt t="278579" x="3133725" y="5287963"/>
          <p14:tracePt t="278585" x="3051175" y="5314950"/>
          <p14:tracePt t="278594" x="2959100" y="5324475"/>
          <p14:tracePt t="278600" x="2886075" y="5341938"/>
          <p14:tracePt t="278609" x="2822575" y="5368925"/>
          <p14:tracePt t="278615" x="2759075" y="5378450"/>
          <p14:tracePt t="278623" x="2649538" y="5405438"/>
          <p14:tracePt t="278630" x="2566988" y="5434013"/>
          <p14:tracePt t="278638" x="2493963" y="5441950"/>
          <p14:tracePt t="278648" x="2447925" y="5451475"/>
          <p14:tracePt t="278653" x="2401888" y="5470525"/>
          <p14:tracePt t="278662" x="2374900" y="5478463"/>
          <p14:tracePt t="278668" x="2357438" y="5487988"/>
          <p14:tracePt t="278677" x="2328863" y="5487988"/>
          <p14:tracePt t="278683" x="2311400" y="5507038"/>
          <p14:tracePt t="278692" x="2292350" y="5507038"/>
          <p14:tracePt t="278699" x="2274888" y="5514975"/>
          <p14:tracePt t="278706" x="2228850" y="5514975"/>
          <p14:tracePt t="278713" x="2211388" y="5524500"/>
          <p14:tracePt t="278721" x="2182813" y="5524500"/>
          <p14:tracePt t="278731" x="2136775" y="5534025"/>
          <p14:tracePt t="278736" x="2128838" y="5534025"/>
          <p14:tracePt t="278744" x="2109788" y="5543550"/>
          <p14:tracePt t="278751" x="2092325" y="5543550"/>
          <p14:tracePt t="278759" x="2073275" y="5543550"/>
          <p14:tracePt t="278767" x="2063750" y="5543550"/>
          <p14:tracePt t="278773" x="2055813" y="5543550"/>
          <p14:tracePt t="278781" x="2046288" y="5543550"/>
          <p14:tracePt t="278789" x="2036763" y="5543550"/>
          <p14:tracePt t="278827" x="2027238" y="5543550"/>
          <p14:tracePt t="278842" x="2019300" y="5543550"/>
          <p14:tracePt t="278849" x="1990725" y="5551488"/>
          <p14:tracePt t="278857" x="1982788" y="5551488"/>
          <p14:tracePt t="278867" x="1963738" y="5551488"/>
          <p14:tracePt t="278871" x="1954213" y="5551488"/>
          <p14:tracePt t="278881" x="1936750" y="5551488"/>
          <p14:tracePt t="278887" x="1927225" y="5551488"/>
          <p14:tracePt t="278898" x="1917700" y="5551488"/>
          <p14:tracePt t="278902" x="1900238" y="5551488"/>
          <p14:tracePt t="278911" x="1890713" y="5551488"/>
          <p14:tracePt t="278926" x="1881188" y="5551488"/>
          <p14:tracePt t="279174" x="1900238" y="5551488"/>
          <p14:tracePt t="279182" x="1927225" y="5551488"/>
          <p14:tracePt t="279189" x="1973263" y="5551488"/>
          <p14:tracePt t="279197" x="2009775" y="5551488"/>
          <p14:tracePt t="279205" x="2063750" y="5551488"/>
          <p14:tracePt t="279220" x="2165350" y="5543550"/>
          <p14:tracePt t="279230" x="2201863" y="5543550"/>
          <p14:tracePt t="279235" x="2238375" y="5543550"/>
          <p14:tracePt t="279244" x="2265363" y="5534025"/>
          <p14:tracePt t="279250" x="2311400" y="5534025"/>
          <p14:tracePt t="279259" x="2365375" y="5534025"/>
          <p14:tracePt t="279265" x="2393950" y="5534025"/>
          <p14:tracePt t="279273" x="2430463" y="5534025"/>
          <p14:tracePt t="279281" x="2474913" y="5534025"/>
          <p14:tracePt t="279289" x="2511425" y="5534025"/>
          <p14:tracePt t="279296" x="2557463" y="5534025"/>
          <p14:tracePt t="279304" x="2613025" y="5534025"/>
          <p14:tracePt t="279314" x="2657475" y="5534025"/>
          <p14:tracePt t="279318" x="2695575" y="5534025"/>
          <p14:tracePt t="279327" x="2768600" y="5543550"/>
          <p14:tracePt t="279334" x="2822575" y="5543550"/>
          <p14:tracePt t="279342" x="2859088" y="5543550"/>
          <p14:tracePt t="279349" x="2895600" y="5543550"/>
          <p14:tracePt t="279358" x="2932113" y="5543550"/>
          <p14:tracePt t="279365" x="2959100" y="5543550"/>
          <p14:tracePt t="279372" x="2995613" y="5543550"/>
          <p14:tracePt t="279381" x="3032125" y="5543550"/>
          <p14:tracePt t="279387" x="3078163" y="5543550"/>
          <p14:tracePt t="279397" x="3133725" y="5543550"/>
          <p14:tracePt t="279403" x="3170238" y="5543550"/>
          <p14:tracePt t="279410" x="3214688" y="5543550"/>
          <p14:tracePt t="279417" x="3252788" y="5543550"/>
          <p14:tracePt t="279425" x="3306763" y="5543550"/>
          <p14:tracePt t="279433" x="3343275" y="5543550"/>
          <p14:tracePt t="279442" x="3398838" y="5543550"/>
          <p14:tracePt t="279449" x="3462338" y="5551488"/>
          <p14:tracePt t="279456" x="3552825" y="5551488"/>
          <p14:tracePt t="279463" x="3617913" y="5551488"/>
          <p14:tracePt t="279471" x="3654425" y="5551488"/>
          <p14:tracePt t="279482" x="3727450" y="5551488"/>
          <p14:tracePt t="279486" x="3781425" y="5551488"/>
          <p14:tracePt t="279494" x="3836988" y="5543550"/>
          <p14:tracePt t="279501" x="3900488" y="5543550"/>
          <p14:tracePt t="279510" x="3973513" y="5543550"/>
          <p14:tracePt t="279516" x="4029075" y="5524500"/>
          <p14:tracePt t="279525" x="4102100" y="5524500"/>
          <p14:tracePt t="279532" x="4192588" y="5524500"/>
          <p14:tracePt t="279540" x="4284663" y="5524500"/>
          <p14:tracePt t="279547" x="4384675" y="5524500"/>
          <p14:tracePt t="279555" x="4494213" y="5524500"/>
          <p14:tracePt t="279564" x="4567238" y="5524500"/>
          <p14:tracePt t="279570" x="4659313" y="5524500"/>
          <p14:tracePt t="279581" x="4713288" y="5514975"/>
          <p14:tracePt t="279584" x="4786313" y="5514975"/>
          <p14:tracePt t="279593" x="4887913" y="5514975"/>
          <p14:tracePt t="279600" x="4941888" y="5507038"/>
          <p14:tracePt t="279608" x="5051425" y="5507038"/>
          <p14:tracePt t="279615" x="5197475" y="5507038"/>
          <p14:tracePt t="279623" x="5307013" y="5487988"/>
          <p14:tracePt t="279631" x="5435600" y="5487988"/>
          <p14:tracePt t="279639" x="5526088" y="5487988"/>
          <p14:tracePt t="279647" x="5672138" y="5497513"/>
          <p14:tracePt t="279654" x="5800725" y="5497513"/>
          <p14:tracePt t="279662" x="5919788" y="5514975"/>
          <p14:tracePt t="279668" x="6010275" y="5524500"/>
          <p14:tracePt t="279676" x="6138863" y="5543550"/>
          <p14:tracePt t="279684" x="6221413" y="5561013"/>
          <p14:tracePt t="279692" x="6275388" y="5580063"/>
          <p14:tracePt t="279699" x="6321425" y="5580063"/>
          <p14:tracePt t="279709" x="6367463" y="5597525"/>
          <p14:tracePt t="279714" x="6394450" y="5607050"/>
          <p14:tracePt t="279722" x="6421438" y="5616575"/>
          <p14:tracePt t="279731" x="6457950" y="5624513"/>
          <p14:tracePt t="279737" x="6486525" y="5624513"/>
          <p14:tracePt t="279749" x="6523038" y="5643563"/>
          <p14:tracePt t="279752" x="6567488" y="5653088"/>
          <p14:tracePt t="279759" x="6596063" y="5661025"/>
          <p14:tracePt t="279767" x="6604000" y="5661025"/>
          <p14:tracePt t="279776" x="6623050" y="5670550"/>
          <p14:tracePt t="279782" x="6632575" y="5670550"/>
          <p14:tracePt t="279792" x="6640513" y="5670550"/>
          <p14:tracePt t="279798" x="6650038" y="5689600"/>
          <p14:tracePt t="279806" x="6659563" y="5697538"/>
          <p14:tracePt t="279912" x="6659563" y="5707063"/>
          <p14:tracePt t="279988" x="6669088" y="5707063"/>
          <p14:tracePt t="280490" x="6650038" y="5716588"/>
          <p14:tracePt t="280497" x="6632575" y="5716588"/>
          <p14:tracePt t="280504" x="6613525" y="5726113"/>
          <p14:tracePt t="280512" x="6586538" y="5726113"/>
          <p14:tracePt t="280519" x="6567488" y="5734050"/>
          <p14:tracePt t="280531" x="6540500" y="5734050"/>
          <p14:tracePt t="280535" x="6503988" y="5753100"/>
          <p14:tracePt t="280544" x="6477000" y="5770563"/>
          <p14:tracePt t="280550" x="6440488" y="5780088"/>
          <p14:tracePt t="280558" x="6411913" y="5799138"/>
          <p14:tracePt t="280565" x="6384925" y="5799138"/>
          <p14:tracePt t="280574" x="6357938" y="5807075"/>
          <p14:tracePt t="280581" x="6311900" y="5816600"/>
          <p14:tracePt t="280589" x="6284913" y="5816600"/>
          <p14:tracePt t="280597" x="6265863" y="5826125"/>
          <p14:tracePt t="280603" x="6238875" y="5835650"/>
          <p14:tracePt t="280614" x="6211888" y="5843588"/>
          <p14:tracePt t="280618" x="6165850" y="5853113"/>
          <p14:tracePt t="280627" x="6119813" y="5853113"/>
          <p14:tracePt t="280633" x="6083300" y="5872163"/>
          <p14:tracePt t="280642" x="6056313" y="5881688"/>
          <p14:tracePt t="280648" x="6019800" y="5889625"/>
          <p14:tracePt t="280658" x="5983288" y="5889625"/>
          <p14:tracePt t="280664" x="5919788" y="5908675"/>
          <p14:tracePt t="280671" x="5883275" y="5926138"/>
          <p14:tracePt t="280680" x="5837238" y="5945188"/>
          <p14:tracePt t="280687" x="5791200" y="5954713"/>
          <p14:tracePt t="280696" x="5764213" y="5962650"/>
          <p14:tracePt t="280702" x="5737225" y="5981700"/>
          <p14:tracePt t="280711" x="5700713" y="5999163"/>
          <p14:tracePt t="280717" x="5681663" y="5999163"/>
          <p14:tracePt t="280727" x="5664200" y="6008688"/>
          <p14:tracePt t="280732" x="5654675" y="6008688"/>
          <p14:tracePt t="280741" x="5645150" y="6018213"/>
          <p14:tracePt t="280748" x="5608638" y="6035675"/>
          <p14:tracePt t="280756" x="5581650" y="6054725"/>
          <p14:tracePt t="280763" x="5554663" y="6064250"/>
          <p14:tracePt t="280771" x="5535613" y="6072188"/>
          <p14:tracePt t="280780" x="5499100" y="6091238"/>
          <p14:tracePt t="280785" x="5453063" y="6118225"/>
          <p14:tracePt t="280793" x="5389563" y="6154738"/>
          <p14:tracePt t="280801" x="5362575" y="6173788"/>
          <p14:tracePt t="280811" x="5334000" y="6181725"/>
          <p14:tracePt t="280816" x="5297488" y="6191250"/>
          <p14:tracePt t="280824" x="5280025" y="6200775"/>
          <p14:tracePt t="280831" x="5280025" y="6210300"/>
          <p14:tracePt t="280839" x="5253038" y="6218238"/>
          <p14:tracePt t="280846" x="5243513" y="6218238"/>
          <p14:tracePt t="280855" x="5224463" y="6227763"/>
          <p14:tracePt t="280863" x="5216525" y="6227763"/>
          <p14:tracePt t="280869" x="5207000" y="6227763"/>
          <p14:tracePt t="280880" x="5187950" y="6237288"/>
          <p14:tracePt t="280884" x="5170488" y="6237288"/>
          <p14:tracePt t="280893" x="5151438" y="6246813"/>
          <p14:tracePt t="280899" x="5133975" y="6246813"/>
          <p14:tracePt t="280908" x="5114925" y="6246813"/>
          <p14:tracePt t="280914" x="5087938" y="6254750"/>
          <p14:tracePt t="280930" x="5070475" y="6264275"/>
          <p14:tracePt t="280954" x="5051425" y="6264275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lIns="90488" tIns="44450" rIns="90488" bIns="44450" anchor="ctr"/>
          <a:lstStyle/>
          <a:p>
            <a:pPr eaLnBrk="1" hangingPunct="1"/>
            <a:r>
              <a:rPr lang="en-US"/>
              <a:t>Cost categories &amp; WBS</a:t>
            </a:r>
          </a:p>
        </p:txBody>
      </p:sp>
      <p:graphicFrame>
        <p:nvGraphicFramePr>
          <p:cNvPr id="3074" name="Object 3">
            <a:hlinkClick r:id="" action="ppaction://ole?verb=0"/>
          </p:cNvPr>
          <p:cNvGraphicFramePr>
            <a:graphicFrameLocks/>
          </p:cNvGraphicFramePr>
          <p:nvPr/>
        </p:nvGraphicFramePr>
        <p:xfrm>
          <a:off x="304800" y="1463675"/>
          <a:ext cx="7997825" cy="4797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5" imgW="9244800" imgH="4809600" progId="Excel.Sheet.8">
                  <p:embed/>
                </p:oleObj>
              </mc:Choice>
              <mc:Fallback>
                <p:oleObj name="Worksheet" r:id="rId5" imgW="9244800" imgH="4809600" progId="Excel.Sheet.8">
                  <p:embed/>
                  <p:pic>
                    <p:nvPicPr>
                      <p:cNvPr id="3074" name="Object 3">
                        <a:hlinkClick r:id="" action="ppaction://ole?verb=0"/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1463675"/>
                        <a:ext cx="7997825" cy="4797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CAFFFA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Ses 1">
            <a:hlinkClick r:id="" action="ppaction://media"/>
            <a:extLst>
              <a:ext uri="{FF2B5EF4-FFF2-40B4-BE49-F238E27FC236}">
                <a16:creationId xmlns:a16="http://schemas.microsoft.com/office/drawing/2014/main" id="{F2A7BE46-5C99-4AF9-A07E-3646FEEDB9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264880"/>
      </p:ext>
    </p:extLst>
  </p:cSld>
  <p:clrMapOvr>
    <a:masterClrMapping/>
  </p:clrMapOvr>
  <p:transition advTm="9493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52" x="4997450" y="6218238"/>
          <p14:tracePt t="658" x="4941888" y="6118225"/>
          <p14:tracePt t="667" x="4851400" y="5899150"/>
          <p14:tracePt t="674" x="4713288" y="5487988"/>
          <p14:tracePt t="682" x="4603750" y="5076825"/>
          <p14:tracePt t="690" x="4530725" y="4648200"/>
          <p14:tracePt t="697" x="4403725" y="4027488"/>
          <p14:tracePt t="703" x="4330700" y="3414713"/>
          <p14:tracePt t="712" x="4219575" y="2730500"/>
          <p14:tracePt t="720" x="4110038" y="1963738"/>
          <p14:tracePt t="726" x="4083050" y="1260475"/>
          <p14:tracePt t="735" x="4056063" y="474663"/>
          <p14:tracePt t="16038" x="4284663" y="630238"/>
          <p14:tracePt t="16047" x="4292600" y="639763"/>
          <p14:tracePt t="16054" x="4311650" y="666750"/>
          <p14:tracePt t="16061" x="4330700" y="684213"/>
          <p14:tracePt t="16068" x="4348163" y="703263"/>
          <p14:tracePt t="16076" x="4394200" y="730250"/>
          <p14:tracePt t="16083" x="4440238" y="766763"/>
          <p14:tracePt t="16091" x="4494213" y="812800"/>
          <p14:tracePt t="16100" x="4549775" y="895350"/>
          <p14:tracePt t="16106" x="4586288" y="939800"/>
          <p14:tracePt t="16114" x="4613275" y="976313"/>
          <p14:tracePt t="16122" x="4659313" y="1014413"/>
          <p14:tracePt t="16131" x="4686300" y="1041400"/>
          <p14:tracePt t="16137" x="4703763" y="1087438"/>
          <p14:tracePt t="16144" x="4722813" y="1114425"/>
          <p14:tracePt t="16152" x="4749800" y="1141413"/>
          <p14:tracePt t="16160" x="4768850" y="1177925"/>
          <p14:tracePt t="16168" x="4776788" y="1204913"/>
          <p14:tracePt t="16174" x="4786313" y="1233488"/>
          <p14:tracePt t="16182" x="4795838" y="1241425"/>
          <p14:tracePt t="16189" x="4795838" y="1260475"/>
          <p14:tracePt t="16446" x="4859338" y="1260475"/>
          <p14:tracePt t="16453" x="4941888" y="1260475"/>
          <p14:tracePt t="16461" x="4997450" y="1241425"/>
          <p14:tracePt t="16468" x="5060950" y="1233488"/>
          <p14:tracePt t="16476" x="5114925" y="1233488"/>
          <p14:tracePt t="16483" x="5143500" y="1233488"/>
          <p14:tracePt t="16491" x="5187950" y="1233488"/>
          <p14:tracePt t="16498" x="5216525" y="1233488"/>
          <p14:tracePt t="16507" x="5233988" y="1233488"/>
          <p14:tracePt t="16515" x="5243513" y="1223963"/>
          <p14:tracePt t="16522" x="5253038" y="1223963"/>
          <p14:tracePt t="16536" x="5270500" y="1223963"/>
          <p14:tracePt t="16545" x="5280025" y="1223963"/>
          <p14:tracePt t="16552" x="5289550" y="1223963"/>
          <p14:tracePt t="16567" x="5297488" y="1223963"/>
          <p14:tracePt t="16575" x="5307013" y="1223963"/>
          <p14:tracePt t="16606" x="5316538" y="1223963"/>
          <p14:tracePt t="16621" x="5326063" y="1223963"/>
          <p14:tracePt t="16628" x="5334000" y="1223963"/>
          <p14:tracePt t="16636" x="5343525" y="1223963"/>
          <p14:tracePt t="16644" x="5353050" y="1223963"/>
          <p14:tracePt t="16650" x="5370513" y="1223963"/>
          <p14:tracePt t="16665" x="5380038" y="1223963"/>
          <p14:tracePt t="16674" x="5399088" y="1223963"/>
          <p14:tracePt t="16681" x="5426075" y="1223963"/>
          <p14:tracePt t="16689" x="5453063" y="1223963"/>
          <p14:tracePt t="16697" x="5462588" y="1223963"/>
          <p14:tracePt t="16704" x="5481638" y="1223963"/>
          <p14:tracePt t="16712" x="5489575" y="1223963"/>
          <p14:tracePt t="16719" x="5499100" y="1223963"/>
          <p14:tracePt t="16925" x="5380038" y="1260475"/>
          <p14:tracePt t="16931" x="5187950" y="1343025"/>
          <p14:tracePt t="16940" x="4878388" y="1443038"/>
          <p14:tracePt t="16948" x="4540250" y="1570038"/>
          <p14:tracePt t="16957" x="4219575" y="1725613"/>
          <p14:tracePt t="16963" x="3973513" y="1835150"/>
          <p14:tracePt t="16970" x="3708400" y="1935163"/>
          <p14:tracePt t="16979" x="3398838" y="2036763"/>
          <p14:tracePt t="16985" x="3170238" y="2100263"/>
          <p14:tracePt t="16993" x="2914650" y="2173288"/>
          <p14:tracePt t="17000" x="2740025" y="2219325"/>
          <p14:tracePt t="17008" x="2576513" y="2301875"/>
          <p14:tracePt t="17017" x="2420938" y="2374900"/>
          <p14:tracePt t="17024" x="2274888" y="2438400"/>
          <p14:tracePt t="17031" x="2136775" y="2484438"/>
          <p14:tracePt t="17038" x="2036763" y="2538413"/>
          <p14:tracePt t="17046" x="1946275" y="2565400"/>
          <p14:tracePt t="17053" x="1900238" y="2584450"/>
          <p14:tracePt t="17063" x="1881188" y="2611438"/>
          <p14:tracePt t="17069" x="1854200" y="2620963"/>
          <p14:tracePt t="17297" x="1863725" y="2528888"/>
          <p14:tracePt t="17304" x="1890713" y="2392363"/>
          <p14:tracePt t="17313" x="1909763" y="2319338"/>
          <p14:tracePt t="17319" x="1917700" y="2236788"/>
          <p14:tracePt t="17327" x="1927225" y="2209800"/>
          <p14:tracePt t="17334" x="1927225" y="2192338"/>
          <p14:tracePt t="17342" x="1927225" y="2182813"/>
          <p14:tracePt t="17349" x="1927225" y="2173288"/>
          <p14:tracePt t="17373" x="1946275" y="2173288"/>
          <p14:tracePt t="17395" x="1946275" y="2163763"/>
          <p14:tracePt t="17411" x="1946275" y="2155825"/>
          <p14:tracePt t="17426" x="1954213" y="2146300"/>
          <p14:tracePt t="17442" x="1954213" y="2136775"/>
          <p14:tracePt t="17464" x="1954213" y="2127250"/>
          <p14:tracePt t="17472" x="1963738" y="2127250"/>
          <p14:tracePt t="17487" x="1963738" y="2119313"/>
          <p14:tracePt t="17495" x="1973263" y="2119313"/>
          <p14:tracePt t="17502" x="1982788" y="2100263"/>
          <p14:tracePt t="17517" x="2000250" y="2082800"/>
          <p14:tracePt t="17525" x="2019300" y="2054225"/>
          <p14:tracePt t="17533" x="2027238" y="2054225"/>
          <p14:tracePt t="17539" x="2027238" y="2046288"/>
          <p14:tracePt t="17555" x="2036763" y="2046288"/>
          <p14:tracePt t="17577" x="2036763" y="2036763"/>
          <p14:tracePt t="17996" x="2036763" y="2046288"/>
          <p14:tracePt t="18012" x="2036763" y="2063750"/>
          <p14:tracePt t="18018" x="2036763" y="2073275"/>
          <p14:tracePt t="18026" x="2036763" y="2082800"/>
          <p14:tracePt t="18034" x="2036763" y="2100263"/>
          <p14:tracePt t="18041" x="2036763" y="2109788"/>
          <p14:tracePt t="18049" x="2036763" y="2119313"/>
          <p14:tracePt t="18057" x="2036763" y="2155825"/>
          <p14:tracePt t="18064" x="2036763" y="2182813"/>
          <p14:tracePt t="18072" x="2036763" y="2209800"/>
          <p14:tracePt t="18080" x="2036763" y="2228850"/>
          <p14:tracePt t="18087" x="2027238" y="2255838"/>
          <p14:tracePt t="18096" x="2027238" y="2273300"/>
          <p14:tracePt t="18102" x="2027238" y="2292350"/>
          <p14:tracePt t="18110" x="2027238" y="2338388"/>
          <p14:tracePt t="18117" x="2027238" y="2355850"/>
          <p14:tracePt t="18125" x="2027238" y="2374900"/>
          <p14:tracePt t="18132" x="2027238" y="2382838"/>
          <p14:tracePt t="18141" x="2027238" y="2401888"/>
          <p14:tracePt t="18148" x="2027238" y="2419350"/>
          <p14:tracePt t="18156" x="2027238" y="2465388"/>
          <p14:tracePt t="18164" x="2027238" y="2501900"/>
          <p14:tracePt t="18171" x="2027238" y="2520950"/>
          <p14:tracePt t="18180" x="2027238" y="2547938"/>
          <p14:tracePt t="18185" x="2027238" y="2584450"/>
          <p14:tracePt t="18194" x="2019300" y="2601913"/>
          <p14:tracePt t="18201" x="2019300" y="2630488"/>
          <p14:tracePt t="18208" x="2019300" y="2684463"/>
          <p14:tracePt t="18216" x="2019300" y="2711450"/>
          <p14:tracePt t="18224" x="2019300" y="2757488"/>
          <p14:tracePt t="18231" x="2019300" y="2784475"/>
          <p14:tracePt t="18239" x="2019300" y="2813050"/>
          <p14:tracePt t="18248" x="2019300" y="2867025"/>
          <p14:tracePt t="18255" x="2019300" y="2913063"/>
          <p14:tracePt t="18263" x="2019300" y="2940050"/>
          <p14:tracePt t="18270" x="2019300" y="2968625"/>
          <p14:tracePt t="18278" x="2019300" y="2986088"/>
          <p14:tracePt t="18285" x="2019300" y="3005138"/>
          <p14:tracePt t="18293" x="2019300" y="3032125"/>
          <p14:tracePt t="18299" x="2019300" y="3059113"/>
          <p14:tracePt t="18308" x="2019300" y="3078163"/>
          <p14:tracePt t="18315" x="2019300" y="3086100"/>
          <p14:tracePt t="18323" x="2019300" y="3105150"/>
          <p14:tracePt t="18331" x="2019300" y="3114675"/>
          <p14:tracePt t="18338" x="2019300" y="3141663"/>
          <p14:tracePt t="18346" x="2019300" y="3159125"/>
          <p14:tracePt t="18354" x="2019300" y="3195638"/>
          <p14:tracePt t="18361" x="2019300" y="3241675"/>
          <p14:tracePt t="18368" x="2019300" y="3278188"/>
          <p14:tracePt t="18376" x="2027238" y="3305175"/>
          <p14:tracePt t="18383" x="2036763" y="3351213"/>
          <p14:tracePt t="18391" x="2036763" y="3387725"/>
          <p14:tracePt t="18398" x="2036763" y="3424238"/>
          <p14:tracePt t="18406" x="2046288" y="3451225"/>
          <p14:tracePt t="18415" x="2046288" y="3479800"/>
          <p14:tracePt t="18422" x="2046288" y="3506788"/>
          <p14:tracePt t="18430" x="2063750" y="3552825"/>
          <p14:tracePt t="18437" x="2063750" y="3579813"/>
          <p14:tracePt t="18446" x="2055813" y="3633788"/>
          <p14:tracePt t="18452" x="2055813" y="3670300"/>
          <p14:tracePt t="18459" x="2063750" y="3725863"/>
          <p14:tracePt t="18467" x="2063750" y="3798888"/>
          <p14:tracePt t="18475" x="2063750" y="3852863"/>
          <p14:tracePt t="18482" x="2082800" y="3898900"/>
          <p14:tracePt t="18490" x="2092325" y="3971925"/>
          <p14:tracePt t="18498" x="2109788" y="4017963"/>
          <p14:tracePt t="18505" x="2119313" y="4081463"/>
          <p14:tracePt t="18513" x="2128838" y="4117975"/>
          <p14:tracePt t="18520" x="2136775" y="4183063"/>
          <p14:tracePt t="18529" x="2136775" y="4219575"/>
          <p14:tracePt t="18535" x="2155825" y="4264025"/>
          <p14:tracePt t="18543" x="2165350" y="4300538"/>
          <p14:tracePt t="18551" x="2165350" y="4337050"/>
          <p14:tracePt t="18558" x="2174875" y="4392613"/>
          <p14:tracePt t="18566" x="2174875" y="4429125"/>
          <p14:tracePt t="18574" x="2192338" y="4475163"/>
          <p14:tracePt t="18581" x="2211388" y="4519613"/>
          <p14:tracePt t="18589" x="2219325" y="4575175"/>
          <p14:tracePt t="18597" x="2219325" y="4621213"/>
          <p14:tracePt t="18604" x="2228850" y="4648200"/>
          <p14:tracePt t="18613" x="2228850" y="4665663"/>
          <p14:tracePt t="18634" x="2228850" y="4675188"/>
          <p14:tracePt t="19183" x="2228850" y="4730750"/>
          <p14:tracePt t="19190" x="2228850" y="4794250"/>
          <p14:tracePt t="19197" x="2228850" y="4884738"/>
          <p14:tracePt t="19206" x="2228850" y="4976813"/>
          <p14:tracePt t="19214" x="2228850" y="5086350"/>
          <p14:tracePt t="19220" x="2228850" y="5195888"/>
          <p14:tracePt t="19229" x="2211388" y="5305425"/>
          <p14:tracePt t="19235" x="2211388" y="5397500"/>
          <p14:tracePt t="19245" x="2211388" y="5497513"/>
          <p14:tracePt t="19251" x="2211388" y="5570538"/>
          <p14:tracePt t="19259" x="2211388" y="5624513"/>
          <p14:tracePt t="19266" x="2211388" y="5653088"/>
          <p14:tracePt t="19273" x="2211388" y="5661025"/>
          <p14:tracePt t="19281" x="2211388" y="5670550"/>
          <p14:tracePt t="19350" x="2201863" y="5670550"/>
          <p14:tracePt t="19364" x="2201863" y="5680075"/>
          <p14:tracePt t="19479" x="2201863" y="5689600"/>
          <p14:tracePt t="19495" x="2201863" y="5697538"/>
          <p14:tracePt t="19510" x="2201863" y="5707063"/>
          <p14:tracePt t="19829" x="2201863" y="5634038"/>
          <p14:tracePt t="19836" x="2201863" y="5524500"/>
          <p14:tracePt t="19845" x="2201863" y="5414963"/>
          <p14:tracePt t="19852" x="2201863" y="5287963"/>
          <p14:tracePt t="19859" x="2201863" y="5205413"/>
          <p14:tracePt t="19867" x="2201863" y="5132388"/>
          <p14:tracePt t="19875" x="2201863" y="5076825"/>
          <p14:tracePt t="19882" x="2201863" y="5022850"/>
          <p14:tracePt t="19890" x="2201863" y="4967288"/>
          <p14:tracePt t="19897" x="2201863" y="4949825"/>
          <p14:tracePt t="19905" x="2201863" y="4940300"/>
          <p14:tracePt t="19913" x="2201863" y="4930775"/>
          <p14:tracePt t="19920" x="2201863" y="4922838"/>
          <p14:tracePt t="19935" x="2201863" y="4913313"/>
          <p14:tracePt t="19943" x="2192338" y="4913313"/>
          <p14:tracePt t="19951" x="2192338" y="4903788"/>
          <p14:tracePt t="19963" x="2192338" y="4894263"/>
          <p14:tracePt t="19970" x="2192338" y="4884738"/>
          <p14:tracePt t="19973" x="2192338" y="4857750"/>
          <p14:tracePt t="19980" x="2192338" y="4830763"/>
          <p14:tracePt t="19988" x="2192338" y="4757738"/>
          <p14:tracePt t="19996" x="2192338" y="4702175"/>
          <p14:tracePt t="20004" x="2192338" y="4648200"/>
          <p14:tracePt t="20012" x="2192338" y="4538663"/>
          <p14:tracePt t="20019" x="2192338" y="4446588"/>
          <p14:tracePt t="20028" x="2201863" y="4337050"/>
          <p14:tracePt t="20034" x="2201863" y="4210050"/>
          <p14:tracePt t="20042" x="2201863" y="4081463"/>
          <p14:tracePt t="20049" x="2201863" y="4017963"/>
          <p14:tracePt t="20057" x="2201863" y="3944938"/>
          <p14:tracePt t="20064" x="2211388" y="3852863"/>
          <p14:tracePt t="20072" x="2211388" y="3762375"/>
          <p14:tracePt t="20081" x="2211388" y="3652838"/>
          <p14:tracePt t="20088" x="2211388" y="3560763"/>
          <p14:tracePt t="20095" x="2211388" y="3487738"/>
          <p14:tracePt t="20103" x="2228850" y="3387725"/>
          <p14:tracePt t="20112" x="2228850" y="3333750"/>
          <p14:tracePt t="20118" x="2228850" y="3260725"/>
          <p14:tracePt t="20126" x="2228850" y="3205163"/>
          <p14:tracePt t="20133" x="2228850" y="3159125"/>
          <p14:tracePt t="20141" x="2228850" y="3132138"/>
          <p14:tracePt t="20148" x="2228850" y="3114675"/>
          <p14:tracePt t="20156" x="2228850" y="3095625"/>
          <p14:tracePt t="20163" x="2228850" y="3041650"/>
          <p14:tracePt t="20171" x="2228850" y="2968625"/>
          <p14:tracePt t="20179" x="2238375" y="2894013"/>
          <p14:tracePt t="20185" x="2238375" y="2820988"/>
          <p14:tracePt t="20195" x="2238375" y="2711450"/>
          <p14:tracePt t="20201" x="2255838" y="2630488"/>
          <p14:tracePt t="20209" x="2255838" y="2520950"/>
          <p14:tracePt t="20216" x="2265363" y="2428875"/>
          <p14:tracePt t="20225" x="2265363" y="2338388"/>
          <p14:tracePt t="20231" x="2284413" y="2255838"/>
          <p14:tracePt t="20240" x="2284413" y="2219325"/>
          <p14:tracePt t="20248" x="2284413" y="2192338"/>
          <p14:tracePt t="20255" x="2284413" y="2136775"/>
          <p14:tracePt t="20263" x="2292350" y="2054225"/>
          <p14:tracePt t="20270" x="2292350" y="2017713"/>
          <p14:tracePt t="20278" x="2301875" y="1973263"/>
          <p14:tracePt t="20285" x="2311400" y="1944688"/>
          <p14:tracePt t="20293" x="2311400" y="1917700"/>
          <p14:tracePt t="20300" x="2320925" y="1898650"/>
          <p14:tracePt t="20308" x="2320925" y="1862138"/>
          <p14:tracePt t="20315" x="2320925" y="1844675"/>
          <p14:tracePt t="20323" x="2328863" y="1825625"/>
          <p14:tracePt t="20330" x="2328863" y="1817688"/>
          <p14:tracePt t="20346" x="2328863" y="1808163"/>
          <p14:tracePt t="20354" x="2338388" y="1798638"/>
          <p14:tracePt t="20863" x="2347913" y="1825625"/>
          <p14:tracePt t="20870" x="2347913" y="1862138"/>
          <p14:tracePt t="20878" x="2347913" y="1908175"/>
          <p14:tracePt t="20886" x="2347913" y="1935163"/>
          <p14:tracePt t="20895" x="2347913" y="1963738"/>
          <p14:tracePt t="20900" x="2347913" y="2000250"/>
          <p14:tracePt t="20908" x="2347913" y="2027238"/>
          <p14:tracePt t="20916" x="2347913" y="2054225"/>
          <p14:tracePt t="20924" x="2347913" y="2082800"/>
          <p14:tracePt t="20930" x="2347913" y="2109788"/>
          <p14:tracePt t="20939" x="2347913" y="2146300"/>
          <p14:tracePt t="20946" x="2357438" y="2182813"/>
          <p14:tracePt t="20954" x="2357438" y="2236788"/>
          <p14:tracePt t="20963" x="2357438" y="2273300"/>
          <p14:tracePt t="20980" x="2357438" y="2319338"/>
          <p14:tracePt t="20986" x="2357438" y="2338388"/>
          <p14:tracePt t="20992" x="2357438" y="2346325"/>
          <p14:tracePt t="21007" x="2357438" y="2355850"/>
          <p14:tracePt t="21014" x="2357438" y="2365375"/>
          <p14:tracePt t="21022" x="2357438" y="2374900"/>
          <p14:tracePt t="21029" x="2357438" y="2401888"/>
          <p14:tracePt t="21037" x="2357438" y="2419350"/>
          <p14:tracePt t="21046" x="2357438" y="2447925"/>
          <p14:tracePt t="21053" x="2357438" y="2465388"/>
          <p14:tracePt t="21062" x="2357438" y="2484438"/>
          <p14:tracePt t="21068" x="2357438" y="2501900"/>
          <p14:tracePt t="21076" x="2357438" y="2528888"/>
          <p14:tracePt t="21083" x="2357438" y="2565400"/>
          <p14:tracePt t="21091" x="2357438" y="2601913"/>
          <p14:tracePt t="21098" x="2357438" y="2630488"/>
          <p14:tracePt t="21106" x="2357438" y="2647950"/>
          <p14:tracePt t="21113" x="2357438" y="2667000"/>
          <p14:tracePt t="21121" x="2357438" y="2684463"/>
          <p14:tracePt t="21129" x="2357438" y="2703513"/>
          <p14:tracePt t="21137" x="2357438" y="2740025"/>
          <p14:tracePt t="21145" x="2357438" y="2757488"/>
          <p14:tracePt t="21152" x="2357438" y="2776538"/>
          <p14:tracePt t="21161" x="2357438" y="2794000"/>
          <p14:tracePt t="21166" x="2357438" y="2830513"/>
          <p14:tracePt t="21175" x="2357438" y="2876550"/>
          <p14:tracePt t="21182" x="2357438" y="2930525"/>
          <p14:tracePt t="21190" x="2365375" y="2959100"/>
          <p14:tracePt t="21197" x="2365375" y="2976563"/>
          <p14:tracePt t="21205" x="2365375" y="2995613"/>
          <p14:tracePt t="21213" x="2365375" y="3013075"/>
          <p14:tracePt t="21219" x="2365375" y="3032125"/>
          <p14:tracePt t="21228" x="2365375" y="3041650"/>
          <p14:tracePt t="21235" x="2365375" y="3049588"/>
          <p14:tracePt t="21245" x="2365375" y="3095625"/>
          <p14:tracePt t="21250" x="2365375" y="3122613"/>
          <p14:tracePt t="21258" x="2365375" y="3141663"/>
          <p14:tracePt t="21265" x="2365375" y="3168650"/>
          <p14:tracePt t="21273" x="2374900" y="3187700"/>
          <p14:tracePt t="21280" x="2374900" y="3224213"/>
          <p14:tracePt t="21289" x="2374900" y="3260725"/>
          <p14:tracePt t="21296" x="2393950" y="3287713"/>
          <p14:tracePt t="21304" x="2393950" y="3324225"/>
          <p14:tracePt t="21312" x="2393950" y="3351213"/>
          <p14:tracePt t="21319" x="2401888" y="3387725"/>
          <p14:tracePt t="21327" x="2401888" y="3451225"/>
          <p14:tracePt t="21334" x="2411413" y="3506788"/>
          <p14:tracePt t="21342" x="2420938" y="3570288"/>
          <p14:tracePt t="21349" x="2430463" y="3597275"/>
          <p14:tracePt t="21357" x="2430463" y="3662363"/>
          <p14:tracePt t="21364" x="2430463" y="3698875"/>
          <p14:tracePt t="21372" x="2447925" y="3725863"/>
          <p14:tracePt t="21379" x="2447925" y="3743325"/>
          <p14:tracePt t="21387" x="2447925" y="3762375"/>
          <p14:tracePt t="21396" x="2466975" y="3779838"/>
          <p14:tracePt t="21403" x="2466975" y="3798888"/>
          <p14:tracePt t="21411" x="2466975" y="3825875"/>
          <p14:tracePt t="21418" x="2474913" y="3844925"/>
          <p14:tracePt t="21426" x="2474913" y="3889375"/>
          <p14:tracePt t="21433" x="2474913" y="3917950"/>
          <p14:tracePt t="21441" x="2474913" y="3944938"/>
          <p14:tracePt t="21448" x="2484438" y="3971925"/>
          <p14:tracePt t="21456" x="2484438" y="4000500"/>
          <p14:tracePt t="21463" x="2484438" y="4037013"/>
          <p14:tracePt t="21471" x="2493963" y="4064000"/>
          <p14:tracePt t="21479" x="2493963" y="4100513"/>
          <p14:tracePt t="21486" x="2503488" y="4164013"/>
          <p14:tracePt t="21494" x="2520950" y="4237038"/>
          <p14:tracePt t="21502" x="2530475" y="4283075"/>
          <p14:tracePt t="21510" x="2530475" y="4310063"/>
          <p14:tracePt t="21516" x="2540000" y="4337050"/>
          <p14:tracePt t="21524" x="2540000" y="4383088"/>
          <p14:tracePt t="21532" x="2547938" y="4410075"/>
          <p14:tracePt t="21540" x="2547938" y="4438650"/>
          <p14:tracePt t="21547" x="2547938" y="4456113"/>
          <p14:tracePt t="21555" x="2557463" y="4475163"/>
          <p14:tracePt t="21562" x="2557463" y="4492625"/>
          <p14:tracePt t="21570" x="2557463" y="4502150"/>
          <p14:tracePt t="21578" x="2566988" y="4529138"/>
          <p14:tracePt t="21585" x="2566988" y="4548188"/>
          <p14:tracePt t="21594" x="2576513" y="4575175"/>
          <p14:tracePt t="21600" x="2576513" y="4602163"/>
          <p14:tracePt t="21607" x="2584450" y="4638675"/>
          <p14:tracePt t="21615" x="2584450" y="4648200"/>
          <p14:tracePt t="21624" x="2593975" y="4711700"/>
          <p14:tracePt t="21630" x="2603500" y="4738688"/>
          <p14:tracePt t="21638" x="2620963" y="4784725"/>
          <p14:tracePt t="21646" x="2630488" y="4840288"/>
          <p14:tracePt t="21654" x="2649538" y="4884738"/>
          <p14:tracePt t="21661" x="2649538" y="4922838"/>
          <p14:tracePt t="21669" x="2657475" y="4959350"/>
          <p14:tracePt t="21677" x="2676525" y="4986338"/>
          <p14:tracePt t="21683" x="2676525" y="5013325"/>
          <p14:tracePt t="21692" x="2686050" y="5049838"/>
          <p14:tracePt t="21699" x="2686050" y="5086350"/>
          <p14:tracePt t="21707" x="2695575" y="5113338"/>
          <p14:tracePt t="21714" x="2695575" y="5149850"/>
          <p14:tracePt t="21722" x="2703513" y="5168900"/>
          <p14:tracePt t="21729" x="2703513" y="5186363"/>
          <p14:tracePt t="21745" x="2703513" y="5195888"/>
          <p14:tracePt t="21753" x="2703513" y="5205413"/>
          <p14:tracePt t="21761" x="2713038" y="5214938"/>
          <p14:tracePt t="21767" x="2713038" y="5222875"/>
          <p14:tracePt t="21775" x="2713038" y="5241925"/>
          <p14:tracePt t="21791" x="2713038" y="5268913"/>
          <p14:tracePt t="21798" x="2722563" y="5287963"/>
          <p14:tracePt t="21806" x="2722563" y="5305425"/>
          <p14:tracePt t="21813" x="2740025" y="5324475"/>
          <p14:tracePt t="21821" x="2740025" y="5341938"/>
          <p14:tracePt t="21829" x="2749550" y="5378450"/>
          <p14:tracePt t="21836" x="2749550" y="5387975"/>
          <p14:tracePt t="21844" x="2759075" y="5414963"/>
          <p14:tracePt t="21851" x="2759075" y="5441950"/>
          <p14:tracePt t="21860" x="2768600" y="5470525"/>
          <p14:tracePt t="21866" x="2768600" y="5487988"/>
          <p14:tracePt t="21873" x="2776538" y="5507038"/>
          <p14:tracePt t="21881" x="2776538" y="5534025"/>
          <p14:tracePt t="21889" x="2776538" y="5561013"/>
          <p14:tracePt t="21896" x="2786063" y="5607050"/>
          <p14:tracePt t="21905" x="2795588" y="5634038"/>
          <p14:tracePt t="21913" x="2805113" y="5680075"/>
          <p14:tracePt t="21919" x="2805113" y="5707063"/>
          <p14:tracePt t="21928" x="2822575" y="5734050"/>
          <p14:tracePt t="21935" x="2832100" y="5762625"/>
          <p14:tracePt t="21944" x="2832100" y="5799138"/>
          <p14:tracePt t="21950" x="2849563" y="5826125"/>
          <p14:tracePt t="21958" x="2849563" y="5835650"/>
          <p14:tracePt t="21977" x="2849563" y="5853113"/>
          <p14:tracePt t="21985" x="2849563" y="5862638"/>
          <p14:tracePt t="21988" x="2849563" y="5872163"/>
          <p14:tracePt t="22518" x="2849563" y="5843588"/>
          <p14:tracePt t="22527" x="2859088" y="5816600"/>
          <p14:tracePt t="22533" x="2859088" y="5789613"/>
          <p14:tracePt t="22542" x="2878138" y="5734050"/>
          <p14:tracePt t="22548" x="2878138" y="5680075"/>
          <p14:tracePt t="22557" x="2886075" y="5616575"/>
          <p14:tracePt t="22563" x="2914650" y="5524500"/>
          <p14:tracePt t="22572" x="2914650" y="5461000"/>
          <p14:tracePt t="22579" x="2922588" y="5405438"/>
          <p14:tracePt t="22587" x="2922588" y="5378450"/>
          <p14:tracePt t="22596" x="2922588" y="5332413"/>
          <p14:tracePt t="22602" x="2922588" y="5305425"/>
          <p14:tracePt t="22610" x="2922588" y="5287963"/>
          <p14:tracePt t="22617" x="2922588" y="5259388"/>
          <p14:tracePt t="22627" x="2922588" y="5241925"/>
          <p14:tracePt t="22632" x="2922588" y="5222875"/>
          <p14:tracePt t="22640" x="2922588" y="5195888"/>
          <p14:tracePt t="22647" x="2922588" y="5178425"/>
          <p14:tracePt t="22656" x="2922588" y="5168900"/>
          <p14:tracePt t="22662" x="2922588" y="5141913"/>
          <p14:tracePt t="22671" x="2922588" y="5132388"/>
          <p14:tracePt t="22678" x="2922588" y="5113338"/>
          <p14:tracePt t="22694" x="2922588" y="5095875"/>
          <p14:tracePt t="22700" x="2922588" y="5086350"/>
          <p14:tracePt t="22710" x="2922588" y="5068888"/>
          <p14:tracePt t="22716" x="2922588" y="5049838"/>
          <p14:tracePt t="22724" x="2905125" y="5032375"/>
          <p14:tracePt t="22731" x="2905125" y="4986338"/>
          <p14:tracePt t="22739" x="2922588" y="4949825"/>
          <p14:tracePt t="22746" x="2922588" y="4903788"/>
          <p14:tracePt t="22754" x="2922588" y="4848225"/>
          <p14:tracePt t="22762" x="2922588" y="4757738"/>
          <p14:tracePt t="22769" x="2922588" y="4702175"/>
          <p14:tracePt t="22777" x="2932113" y="4629150"/>
          <p14:tracePt t="22785" x="2932113" y="4548188"/>
          <p14:tracePt t="22794" x="2941638" y="4456113"/>
          <p14:tracePt t="22799" x="2941638" y="4402138"/>
          <p14:tracePt t="22806" x="2941638" y="4346575"/>
          <p14:tracePt t="22815" x="2959100" y="4310063"/>
          <p14:tracePt t="22823" x="2959100" y="4283075"/>
          <p14:tracePt t="22829" x="2959100" y="4264025"/>
          <p14:tracePt t="22837" x="2959100" y="4237038"/>
          <p14:tracePt t="22846" x="2968625" y="4164013"/>
          <p14:tracePt t="22853" x="2968625" y="4110038"/>
          <p14:tracePt t="22861" x="2978150" y="4054475"/>
          <p14:tracePt t="22868" x="2978150" y="4008438"/>
          <p14:tracePt t="22877" x="2978150" y="3944938"/>
          <p14:tracePt t="22883" x="2978150" y="3898900"/>
          <p14:tracePt t="22891" x="2978150" y="3852863"/>
          <p14:tracePt t="22898" x="2978150" y="3816350"/>
          <p14:tracePt t="22906" x="2968625" y="3762375"/>
          <p14:tracePt t="22913" x="2968625" y="3716338"/>
          <p14:tracePt t="22921" x="2959100" y="3689350"/>
          <p14:tracePt t="22929" x="2959100" y="3633788"/>
          <p14:tracePt t="22936" x="2959100" y="3579813"/>
          <p14:tracePt t="22945" x="2959100" y="3552825"/>
          <p14:tracePt t="22952" x="2951163" y="3533775"/>
          <p14:tracePt t="22961" x="2951163" y="3516313"/>
          <p14:tracePt t="22977" x="2951163" y="3470275"/>
          <p14:tracePt t="22984" x="2951163" y="3397250"/>
          <p14:tracePt t="22989" x="2951163" y="3324225"/>
          <p14:tracePt t="22996" x="2951163" y="3214688"/>
          <p14:tracePt t="23005" x="2951163" y="3105150"/>
          <p14:tracePt t="23012" x="2968625" y="2968625"/>
          <p14:tracePt t="23020" x="2978150" y="2840038"/>
          <p14:tracePt t="23028" x="2978150" y="2730500"/>
          <p14:tracePt t="23035" x="2978150" y="2638425"/>
          <p14:tracePt t="23044" x="2978150" y="2584450"/>
          <p14:tracePt t="23050" x="2978150" y="2538413"/>
          <p14:tracePt t="23058" x="2995613" y="2455863"/>
          <p14:tracePt t="23065" x="2995613" y="2382838"/>
          <p14:tracePt t="23073" x="3005138" y="2292350"/>
          <p14:tracePt t="23080" x="3024188" y="2173288"/>
          <p14:tracePt t="23088" x="3024188" y="2100263"/>
          <p14:tracePt t="23095" x="3032125" y="2009775"/>
          <p14:tracePt t="23103" x="3032125" y="1935163"/>
          <p14:tracePt t="23111" x="3041650" y="1890713"/>
          <p14:tracePt t="23119" x="3041650" y="1871663"/>
          <p14:tracePt t="23127" x="3041650" y="1854200"/>
          <p14:tracePt t="23134" x="3041650" y="1844675"/>
          <p14:tracePt t="24178" x="3041650" y="1890713"/>
          <p14:tracePt t="24185" x="3041650" y="1973263"/>
          <p14:tracePt t="24193" x="3032125" y="2082800"/>
          <p14:tracePt t="24201" x="3032125" y="2173288"/>
          <p14:tracePt t="24209" x="3014663" y="2265363"/>
          <p14:tracePt t="24215" x="3014663" y="2338388"/>
          <p14:tracePt t="24224" x="3005138" y="2401888"/>
          <p14:tracePt t="24231" x="2995613" y="2438400"/>
          <p14:tracePt t="24239" x="2978150" y="2501900"/>
          <p14:tracePt t="24246" x="2968625" y="2547938"/>
          <p14:tracePt t="24254" x="2959100" y="2584450"/>
          <p14:tracePt t="24262" x="2951163" y="2601913"/>
          <p14:tracePt t="24269" x="2951163" y="2620963"/>
          <p14:tracePt t="24277" x="2951163" y="2630488"/>
          <p14:tracePt t="24285" x="2951163" y="2638425"/>
          <p14:tracePt t="24315" x="2941638" y="2638425"/>
          <p14:tracePt t="24360" x="2941638" y="2647950"/>
          <p14:tracePt t="24436" x="2941638" y="2674938"/>
          <p14:tracePt t="24443" x="2932113" y="2674938"/>
          <p14:tracePt t="24452" x="2932113" y="2684463"/>
          <p14:tracePt t="24460" x="2932113" y="2693988"/>
          <p14:tracePt t="24467" x="2932113" y="2703513"/>
          <p14:tracePt t="24476" x="2932113" y="2720975"/>
          <p14:tracePt t="24482" x="2932113" y="2740025"/>
          <p14:tracePt t="24490" x="2932113" y="2767013"/>
          <p14:tracePt t="24497" x="2932113" y="2794000"/>
          <p14:tracePt t="24505" x="2932113" y="2840038"/>
          <p14:tracePt t="24512" x="2932113" y="2876550"/>
          <p14:tracePt t="24520" x="2941638" y="2930525"/>
          <p14:tracePt t="24528" x="2951163" y="2976563"/>
          <p14:tracePt t="24536" x="2951163" y="3005138"/>
          <p14:tracePt t="24544" x="2959100" y="3049588"/>
          <p14:tracePt t="24551" x="2959100" y="3078163"/>
          <p14:tracePt t="24559" x="2968625" y="3095625"/>
          <p14:tracePt t="24565" x="2968625" y="3105150"/>
          <p14:tracePt t="24575" x="2968625" y="3114675"/>
          <p14:tracePt t="24581" x="2968625" y="3122613"/>
          <p14:tracePt t="24596" x="2978150" y="3122613"/>
          <p14:tracePt t="24611" x="2978150" y="3132138"/>
          <p14:tracePt t="24627" x="2978150" y="3141663"/>
          <p14:tracePt t="24643" x="2978150" y="3151188"/>
          <p14:tracePt t="24659" x="2978150" y="3159125"/>
          <p14:tracePt t="24664" x="2978150" y="3168650"/>
          <p14:tracePt t="24673" x="2987675" y="3168650"/>
          <p14:tracePt t="24679" x="2987675" y="3187700"/>
          <p14:tracePt t="24710" x="2987675" y="3195638"/>
          <p14:tracePt t="24726" x="2987675" y="3205163"/>
          <p14:tracePt t="24732" x="2987675" y="3214688"/>
          <p14:tracePt t="24748" x="2987675" y="3224213"/>
          <p14:tracePt t="24756" x="2987675" y="3232150"/>
          <p14:tracePt t="24763" x="2987675" y="3241675"/>
          <p14:tracePt t="24771" x="2987675" y="3251200"/>
          <p14:tracePt t="24778" x="2987675" y="3260725"/>
          <p14:tracePt t="24787" x="2987675" y="3278188"/>
          <p14:tracePt t="24793" x="2987675" y="3287713"/>
          <p14:tracePt t="24802" x="2995613" y="3297238"/>
          <p14:tracePt t="24809" x="2995613" y="3305175"/>
          <p14:tracePt t="24826" x="2995613" y="3324225"/>
          <p14:tracePt t="24831" x="2995613" y="3333750"/>
          <p14:tracePt t="24840" x="2995613" y="3360738"/>
          <p14:tracePt t="24847" x="2995613" y="3378200"/>
          <p14:tracePt t="24855" x="2995613" y="3397250"/>
          <p14:tracePt t="24862" x="2995613" y="3424238"/>
          <p14:tracePt t="24870" x="2995613" y="3443288"/>
          <p14:tracePt t="24877" x="2995613" y="3460750"/>
          <p14:tracePt t="24885" x="2995613" y="3487738"/>
          <p14:tracePt t="24893" x="2995613" y="3533775"/>
          <p14:tracePt t="24901" x="2995613" y="3570288"/>
          <p14:tracePt t="24909" x="2995613" y="3597275"/>
          <p14:tracePt t="24915" x="2995613" y="3616325"/>
          <p14:tracePt t="24923" x="2995613" y="3670300"/>
          <p14:tracePt t="24930" x="2995613" y="3689350"/>
          <p14:tracePt t="24938" x="2995613" y="3716338"/>
          <p14:tracePt t="24945" x="2995613" y="3735388"/>
          <p14:tracePt t="24954" x="2995613" y="3743325"/>
          <p14:tracePt t="24960" x="2995613" y="3762375"/>
          <p14:tracePt t="24977" x="3005138" y="3798888"/>
          <p14:tracePt t="24983" x="3005138" y="3808413"/>
          <p14:tracePt t="24992" x="3005138" y="3835400"/>
          <p14:tracePt t="24999" x="3005138" y="3862388"/>
          <p14:tracePt t="25008" x="3005138" y="3889375"/>
          <p14:tracePt t="25014" x="3005138" y="3908425"/>
          <p14:tracePt t="25022" x="3005138" y="3927475"/>
          <p14:tracePt t="25029" x="3005138" y="3954463"/>
          <p14:tracePt t="25037" x="3005138" y="3963988"/>
          <p14:tracePt t="25044" x="3005138" y="3981450"/>
          <p14:tracePt t="25052" x="3014663" y="4000500"/>
          <p14:tracePt t="25060" x="3014663" y="4027488"/>
          <p14:tracePt t="25067" x="3014663" y="4037013"/>
          <p14:tracePt t="25075" x="3014663" y="4054475"/>
          <p14:tracePt t="25083" x="3024188" y="4073525"/>
          <p14:tracePt t="25092" x="3024188" y="4100513"/>
          <p14:tracePt t="25098" x="3032125" y="4127500"/>
          <p14:tracePt t="25106" x="3041650" y="4173538"/>
          <p14:tracePt t="25113" x="3051175" y="4200525"/>
          <p14:tracePt t="25121" x="3051175" y="4219575"/>
          <p14:tracePt t="25128" x="3051175" y="4237038"/>
          <p14:tracePt t="25136" x="3060700" y="4256088"/>
          <p14:tracePt t="25144" x="3060700" y="4273550"/>
          <p14:tracePt t="25151" x="3068638" y="4292600"/>
          <p14:tracePt t="25159" x="3068638" y="4310063"/>
          <p14:tracePt t="25166" x="3068638" y="4329113"/>
          <p14:tracePt t="25176" x="3078163" y="4356100"/>
          <p14:tracePt t="25181" x="3078163" y="4383088"/>
          <p14:tracePt t="25189" x="3087688" y="4402138"/>
          <p14:tracePt t="25197" x="3087688" y="4419600"/>
          <p14:tracePt t="25205" x="3087688" y="4438650"/>
          <p14:tracePt t="25211" x="3087688" y="4456113"/>
          <p14:tracePt t="25219" x="3097213" y="4492625"/>
          <p14:tracePt t="25227" x="3097213" y="4529138"/>
          <p14:tracePt t="25235" x="3105150" y="4556125"/>
          <p14:tracePt t="25243" x="3105150" y="4575175"/>
          <p14:tracePt t="25250" x="3105150" y="4602163"/>
          <p14:tracePt t="25259" x="3124200" y="4648200"/>
          <p14:tracePt t="25265" x="3133725" y="4721225"/>
          <p14:tracePt t="25273" x="3141663" y="4767263"/>
          <p14:tracePt t="25280" x="3141663" y="4811713"/>
          <p14:tracePt t="25288" x="3141663" y="4848225"/>
          <p14:tracePt t="25295" x="3141663" y="4922838"/>
          <p14:tracePt t="25303" x="3141663" y="4949825"/>
          <p14:tracePt t="25310" x="3141663" y="4986338"/>
          <p14:tracePt t="25318" x="3141663" y="5022850"/>
          <p14:tracePt t="25326" x="3151188" y="5049838"/>
          <p14:tracePt t="25334" x="3151188" y="5105400"/>
          <p14:tracePt t="25342" x="3151188" y="5132388"/>
          <p14:tracePt t="25348" x="3151188" y="5149850"/>
          <p14:tracePt t="25356" x="3151188" y="5168900"/>
          <p14:tracePt t="25363" x="3151188" y="5186363"/>
          <p14:tracePt t="25371" x="3151188" y="5195888"/>
          <p14:tracePt t="25378" x="3151188" y="5205413"/>
          <p14:tracePt t="25387" x="3151188" y="5214938"/>
          <p14:tracePt t="25393" x="3151188" y="5232400"/>
          <p14:tracePt t="25402" x="3151188" y="5259388"/>
          <p14:tracePt t="25409" x="3151188" y="5268913"/>
          <p14:tracePt t="25417" x="3151188" y="5278438"/>
          <p14:tracePt t="25431" x="3151188" y="5287963"/>
          <p14:tracePt t="25440" x="3151188" y="5295900"/>
          <p14:tracePt t="25455" x="3151188" y="5305425"/>
          <p14:tracePt t="25470" x="3151188" y="5314950"/>
          <p14:tracePt t="25477" x="3151188" y="5324475"/>
          <p14:tracePt t="25485" x="3151188" y="5332413"/>
          <p14:tracePt t="25493" x="3151188" y="5341938"/>
          <p14:tracePt t="25501" x="3151188" y="5360988"/>
          <p14:tracePt t="25509" x="3160713" y="5387975"/>
          <p14:tracePt t="25516" x="3160713" y="5414963"/>
          <p14:tracePt t="25525" x="3160713" y="5434013"/>
          <p14:tracePt t="25531" x="3170238" y="5451475"/>
          <p14:tracePt t="25539" x="3170238" y="5461000"/>
          <p14:tracePt t="25546" x="3170238" y="5478463"/>
          <p14:tracePt t="25554" x="3170238" y="5497513"/>
          <p14:tracePt t="25561" x="3170238" y="5524500"/>
          <p14:tracePt t="25569" x="3170238" y="5543550"/>
          <p14:tracePt t="25576" x="3170238" y="5561013"/>
          <p14:tracePt t="25584" x="3170238" y="5588000"/>
          <p14:tracePt t="25592" x="3170238" y="5597525"/>
          <p14:tracePt t="25599" x="3170238" y="5607050"/>
          <p14:tracePt t="25608" x="3170238" y="5616575"/>
          <p14:tracePt t="25630" x="3170238" y="5624513"/>
          <p14:tracePt t="25637" x="3170238" y="5634038"/>
          <p14:tracePt t="25644" x="3170238" y="5643563"/>
          <p14:tracePt t="25660" x="3170238" y="5653088"/>
          <p14:tracePt t="25668" x="3170238" y="5661025"/>
          <p14:tracePt t="25676" x="3178175" y="5661025"/>
          <p14:tracePt t="25692" x="3178175" y="5670550"/>
          <p14:tracePt t="25706" x="3178175" y="5680075"/>
          <p14:tracePt t="25721" x="3178175" y="5689600"/>
          <p14:tracePt t="25743" x="3178175" y="5697538"/>
          <p14:tracePt t="25766" x="3178175" y="5707063"/>
          <p14:tracePt t="25828" x="3178175" y="5726113"/>
          <p14:tracePt t="25888" x="3187700" y="5726113"/>
          <p14:tracePt t="25918" x="3187700" y="5734050"/>
          <p14:tracePt t="25941" x="3187700" y="5743575"/>
          <p14:tracePt t="25949" x="3224213" y="5770563"/>
          <p14:tracePt t="29225" x="3214688" y="5726113"/>
          <p14:tracePt t="29232" x="3187700" y="5624513"/>
          <p14:tracePt t="29240" x="3170238" y="5534025"/>
          <p14:tracePt t="29247" x="3160713" y="5434013"/>
          <p14:tracePt t="29256" x="3141663" y="5341938"/>
          <p14:tracePt t="29262" x="3141663" y="5195888"/>
          <p14:tracePt t="29270" x="3141663" y="5105400"/>
          <p14:tracePt t="29277" x="3141663" y="5013325"/>
          <p14:tracePt t="29285" x="3141663" y="4959350"/>
          <p14:tracePt t="29292" x="3151188" y="4857750"/>
          <p14:tracePt t="29300" x="3160713" y="4730750"/>
          <p14:tracePt t="29308" x="3178175" y="4621213"/>
          <p14:tracePt t="29315" x="3187700" y="4492625"/>
          <p14:tracePt t="29324" x="3206750" y="4402138"/>
          <p14:tracePt t="29330" x="3214688" y="4319588"/>
          <p14:tracePt t="29339" x="3233738" y="4227513"/>
          <p14:tracePt t="29345" x="3243263" y="4164013"/>
          <p14:tracePt t="29354" x="3243263" y="4137025"/>
          <p14:tracePt t="29360" x="3252788" y="4110038"/>
          <p14:tracePt t="29368" x="3252788" y="4100513"/>
          <p14:tracePt t="29375" x="3260725" y="4081463"/>
          <p14:tracePt t="29384" x="3270250" y="4073525"/>
          <p14:tracePt t="29391" x="3289300" y="4044950"/>
          <p14:tracePt t="29399" x="3306763" y="4017963"/>
          <p14:tracePt t="29406" x="3352800" y="3981450"/>
          <p14:tracePt t="29413" x="3406775" y="3917950"/>
          <p14:tracePt t="29423" x="3471863" y="3862388"/>
          <p14:tracePt t="29429" x="3525838" y="3816350"/>
          <p14:tracePt t="29437" x="3571875" y="3762375"/>
          <p14:tracePt t="29444" x="3617913" y="3725863"/>
          <p14:tracePt t="29452" x="3671888" y="3679825"/>
          <p14:tracePt t="29459" x="3690938" y="3662363"/>
          <p14:tracePt t="29467" x="3708400" y="3643313"/>
          <p14:tracePt t="29475" x="3717925" y="3633788"/>
          <p14:tracePt t="29483" x="3717925" y="3625850"/>
          <p14:tracePt t="29490" x="3727450" y="3625850"/>
          <p14:tracePt t="29506" x="3727450" y="3616325"/>
          <p14:tracePt t="29521" x="3727450" y="3606800"/>
          <p14:tracePt t="29527" x="3744913" y="3597275"/>
          <p14:tracePt t="29535" x="3754438" y="3597275"/>
          <p14:tracePt t="29542" x="3763963" y="3589338"/>
          <p14:tracePt t="29551" x="3781425" y="3570288"/>
          <p14:tracePt t="29559" x="3790950" y="3552825"/>
          <p14:tracePt t="29565" x="3817938" y="3543300"/>
          <p14:tracePt t="29573" x="3846513" y="3516313"/>
          <p14:tracePt t="29581" x="3854450" y="3497263"/>
          <p14:tracePt t="29589" x="3873500" y="3470275"/>
          <p14:tracePt t="29596" x="3890963" y="3433763"/>
          <p14:tracePt t="29605" x="3900488" y="3406775"/>
          <p14:tracePt t="29611" x="3910013" y="3387725"/>
          <p14:tracePt t="29619" x="3910013" y="3378200"/>
          <p14:tracePt t="29626" x="3919538" y="3351213"/>
          <p14:tracePt t="29634" x="3919538" y="3341688"/>
          <p14:tracePt t="29641" x="3927475" y="3333750"/>
          <p14:tracePt t="29657" x="3927475" y="3324225"/>
          <p14:tracePt t="29664" x="3937000" y="3314700"/>
          <p14:tracePt t="29674" x="3937000" y="3305175"/>
          <p14:tracePt t="29680" x="3946525" y="3297238"/>
          <p14:tracePt t="29695" x="3946525" y="3287713"/>
          <p14:tracePt t="29711" x="3956050" y="3278188"/>
          <p14:tracePt t="29733" x="3973513" y="3260725"/>
          <p14:tracePt t="29741" x="4000500" y="3251200"/>
          <p14:tracePt t="29748" x="4046538" y="3224213"/>
          <p14:tracePt t="29756" x="4073525" y="3195638"/>
          <p14:tracePt t="29764" x="4110038" y="3168650"/>
          <p14:tracePt t="29773" x="4138613" y="3159125"/>
          <p14:tracePt t="29778" x="4175125" y="3151188"/>
          <p14:tracePt t="29786" x="4211638" y="3141663"/>
          <p14:tracePt t="29793" x="4256088" y="3122613"/>
          <p14:tracePt t="29801" x="4284663" y="3114675"/>
          <p14:tracePt t="29811" x="4311650" y="3095625"/>
          <p14:tracePt t="29815" x="4330700" y="3086100"/>
          <p14:tracePt t="29825" x="4348163" y="3078163"/>
          <p14:tracePt t="29831" x="4394200" y="3068638"/>
          <p14:tracePt t="29839" x="4411663" y="3059113"/>
          <p14:tracePt t="29846" x="4440238" y="3041650"/>
          <p14:tracePt t="29856" x="4457700" y="3013075"/>
          <p14:tracePt t="29861" x="4476750" y="3013075"/>
          <p14:tracePt t="29869" x="4513263" y="2976563"/>
          <p14:tracePt t="29876" x="4530725" y="2959100"/>
          <p14:tracePt t="29884" x="4557713" y="2930525"/>
          <p14:tracePt t="29891" x="4586288" y="2894013"/>
          <p14:tracePt t="29899" x="4603750" y="2876550"/>
          <p14:tracePt t="29907" x="4622800" y="2849563"/>
          <p14:tracePt t="29914" x="4640263" y="2803525"/>
          <p14:tracePt t="29923" x="4676775" y="2767013"/>
          <p14:tracePt t="29929" x="4695825" y="2747963"/>
          <p14:tracePt t="29936" x="4703763" y="2730500"/>
          <p14:tracePt t="29944" x="4713288" y="2720975"/>
          <p14:tracePt t="29952" x="4722813" y="2720975"/>
          <p14:tracePt t="29959" x="4740275" y="2711450"/>
          <p14:tracePt t="29967" x="4749800" y="2693988"/>
          <p14:tracePt t="29975" x="4768850" y="2667000"/>
          <p14:tracePt t="29982" x="4776788" y="2647950"/>
          <p14:tracePt t="29990" x="4795838" y="2630488"/>
          <p14:tracePt t="29997" x="4805363" y="2611438"/>
          <p14:tracePt t="30006" x="4813300" y="2601913"/>
          <p14:tracePt t="30012" x="4822825" y="2601913"/>
          <p14:tracePt t="30020" x="4832350" y="2593975"/>
          <p14:tracePt t="30035" x="4832350" y="2584450"/>
          <p14:tracePt t="30042" x="4832350" y="2574925"/>
          <p14:tracePt t="30050" x="4841875" y="2565400"/>
          <p14:tracePt t="30057" x="4851400" y="2557463"/>
          <p14:tracePt t="30066" x="4859338" y="2547938"/>
          <p14:tracePt t="30073" x="4868863" y="2538413"/>
          <p14:tracePt t="30080" x="4878388" y="2511425"/>
          <p14:tracePt t="30089" x="4895850" y="2492375"/>
          <p14:tracePt t="30095" x="4905375" y="2465388"/>
          <p14:tracePt t="30103" x="4914900" y="2447925"/>
          <p14:tracePt t="30110" x="4924425" y="2428875"/>
          <p14:tracePt t="30129" x="4932363" y="2401888"/>
          <p14:tracePt t="30133" x="4932363" y="2392363"/>
          <p14:tracePt t="30141" x="4941888" y="2374900"/>
          <p14:tracePt t="30148" x="4941888" y="2355850"/>
          <p14:tracePt t="30163" x="4941888" y="2338388"/>
          <p14:tracePt t="30172" x="4941888" y="2319338"/>
          <p14:tracePt t="30177" x="4941888" y="2309813"/>
          <p14:tracePt t="30186" x="4941888" y="2301875"/>
          <p14:tracePt t="30201" x="4941888" y="2292350"/>
          <p14:tracePt t="30208" x="4941888" y="2273300"/>
          <p14:tracePt t="30216" x="4932363" y="2255838"/>
          <p14:tracePt t="30224" x="4932363" y="2246313"/>
          <p14:tracePt t="30230" x="4924425" y="2246313"/>
          <p14:tracePt t="30239" x="4924425" y="2236788"/>
          <p14:tracePt t="30255" x="4924425" y="2228850"/>
          <p14:tracePt t="30261" x="4914900" y="2228850"/>
          <p14:tracePt t="30329" x="4914900" y="2219325"/>
          <p14:tracePt t="30359" x="4895850" y="2219325"/>
          <p14:tracePt t="30367" x="4895850" y="2209800"/>
          <p14:tracePt t="30373" x="4878388" y="2209800"/>
          <p14:tracePt t="30382" x="4851400" y="2209800"/>
          <p14:tracePt t="30389" x="4795838" y="2228850"/>
          <p14:tracePt t="30397" x="4722813" y="2282825"/>
          <p14:tracePt t="30405" x="4659313" y="2346325"/>
          <p14:tracePt t="30412" x="4576763" y="2419350"/>
          <p14:tracePt t="30419" x="4494213" y="2474913"/>
          <p14:tracePt t="30426" x="4411663" y="2528888"/>
          <p14:tracePt t="30435" x="4357688" y="2557463"/>
          <p14:tracePt t="30441" x="4330700" y="2593975"/>
          <p14:tracePt t="30450" x="4292600" y="2638425"/>
          <p14:tracePt t="30458" x="4275138" y="2657475"/>
          <p14:tracePt t="30464" x="4256088" y="2693988"/>
          <p14:tracePt t="30472" x="4238625" y="2703513"/>
          <p14:tracePt t="30480" x="4229100" y="2720975"/>
          <p14:tracePt t="30488" x="4219575" y="2730500"/>
          <p14:tracePt t="30503" x="4211638" y="2747963"/>
          <p14:tracePt t="30510" x="4211638" y="2767013"/>
          <p14:tracePt t="30517" x="4211638" y="2794000"/>
          <p14:tracePt t="30525" x="4211638" y="2830513"/>
          <p14:tracePt t="30533" x="4211638" y="2857500"/>
          <p14:tracePt t="30540" x="4219575" y="2886075"/>
          <p14:tracePt t="30548" x="4229100" y="2930525"/>
          <p14:tracePt t="30557" x="4265613" y="2995613"/>
          <p14:tracePt t="30562" x="4292600" y="3041650"/>
          <p14:tracePt t="30572" x="4330700" y="3105150"/>
          <p14:tracePt t="30578" x="4367213" y="3151188"/>
          <p14:tracePt t="30586" x="4394200" y="3214688"/>
          <p14:tracePt t="30593" x="4411663" y="3241675"/>
          <p14:tracePt t="30601" x="4430713" y="3260725"/>
          <p14:tracePt t="30609" x="4440238" y="3297238"/>
          <p14:tracePt t="30615" x="4476750" y="3324225"/>
          <p14:tracePt t="30623" x="4494213" y="3387725"/>
          <p14:tracePt t="30630" x="4521200" y="3460750"/>
          <p14:tracePt t="30638" x="4540250" y="3524250"/>
          <p14:tracePt t="30645" x="4557713" y="3589338"/>
          <p14:tracePt t="30654" x="4586288" y="3662363"/>
          <p14:tracePt t="30661" x="4594225" y="3725863"/>
          <p14:tracePt t="30668" x="4613275" y="3798888"/>
          <p14:tracePt t="30675" x="4640263" y="3862388"/>
          <p14:tracePt t="30684" x="4659313" y="3944938"/>
          <p14:tracePt t="30692" x="4686300" y="3990975"/>
          <p14:tracePt t="30698" x="4695825" y="4017963"/>
          <p14:tracePt t="30706" x="4713288" y="4064000"/>
          <p14:tracePt t="30713" x="4740275" y="4110038"/>
          <p14:tracePt t="30721" x="4749800" y="4127500"/>
          <p14:tracePt t="30729" x="4759325" y="4146550"/>
          <p14:tracePt t="30736" x="4776788" y="4173538"/>
          <p14:tracePt t="30744" x="4786313" y="4191000"/>
          <p14:tracePt t="30752" x="4805363" y="4200525"/>
          <p14:tracePt t="30758" x="4822825" y="4237038"/>
          <p14:tracePt t="30766" x="4851400" y="4273550"/>
          <p14:tracePt t="30775" x="4878388" y="4300538"/>
          <p14:tracePt t="30782" x="4895850" y="4310063"/>
          <p14:tracePt t="30789" x="4905375" y="4329113"/>
          <p14:tracePt t="30797" x="4924425" y="4337050"/>
          <p14:tracePt t="30806" x="4941888" y="4346575"/>
          <p14:tracePt t="30812" x="4960938" y="4356100"/>
          <p14:tracePt t="30819" x="5005388" y="4365625"/>
          <p14:tracePt t="30827" x="5060950" y="4365625"/>
          <p14:tracePt t="30835" x="5087938" y="4365625"/>
          <p14:tracePt t="30842" x="5133975" y="4365625"/>
          <p14:tracePt t="30850" x="5160963" y="4365625"/>
          <p14:tracePt t="30857" x="5187950" y="4365625"/>
          <p14:tracePt t="30864" x="5233988" y="4356100"/>
          <p14:tracePt t="30873" x="5253038" y="4346575"/>
          <p14:tracePt t="30880" x="5270500" y="4337050"/>
          <p14:tracePt t="30888" x="5297488" y="4329113"/>
          <p14:tracePt t="30895" x="5316538" y="4319588"/>
          <p14:tracePt t="30904" x="5353050" y="4292600"/>
          <p14:tracePt t="30910" x="5362575" y="4283075"/>
          <p14:tracePt t="30918" x="5380038" y="4273550"/>
          <p14:tracePt t="30925" x="5408613" y="4237038"/>
          <p14:tracePt t="30933" x="5435600" y="4191000"/>
          <p14:tracePt t="30942" x="5445125" y="4137025"/>
          <p14:tracePt t="30948" x="5472113" y="4037013"/>
          <p14:tracePt t="30956" x="5472113" y="3927475"/>
          <p14:tracePt t="30973" x="5453063" y="3689350"/>
          <p14:tracePt t="30979" x="5426075" y="3606800"/>
          <p14:tracePt t="30988" x="5380038" y="3506788"/>
          <p14:tracePt t="30993" x="5370513" y="3479800"/>
          <p14:tracePt t="31001" x="5353050" y="3433763"/>
          <p14:tracePt t="31009" x="5343525" y="3414713"/>
          <p14:tracePt t="31017" x="5334000" y="3397250"/>
          <p14:tracePt t="31024" x="5326063" y="3378200"/>
          <p14:tracePt t="31032" x="5326063" y="3360738"/>
          <p14:tracePt t="31039" x="5297488" y="3341688"/>
          <p14:tracePt t="31047" x="5289550" y="3314700"/>
          <p14:tracePt t="31055" x="5260975" y="3278188"/>
          <p14:tracePt t="31062" x="5224463" y="3232150"/>
          <p14:tracePt t="31072" x="5187950" y="3187700"/>
          <p14:tracePt t="31078" x="5151438" y="3141663"/>
          <p14:tracePt t="31086" x="5133975" y="3095625"/>
          <p14:tracePt t="31093" x="5097463" y="3059113"/>
          <p14:tracePt t="31101" x="5078413" y="3041650"/>
          <p14:tracePt t="31108" x="5060950" y="3022600"/>
          <p14:tracePt t="31116" x="5051425" y="3005138"/>
          <p14:tracePt t="31125" x="5041900" y="2995613"/>
          <p14:tracePt t="31130" x="5033963" y="2986088"/>
          <p14:tracePt t="31138" x="5024438" y="2959100"/>
          <p14:tracePt t="31147" x="5005388" y="2940050"/>
          <p14:tracePt t="31155" x="4987925" y="2922588"/>
          <p14:tracePt t="31162" x="4978400" y="2903538"/>
          <p14:tracePt t="31169" x="4968875" y="2886075"/>
          <p14:tracePt t="31176" x="4960938" y="2876550"/>
          <p14:tracePt t="31185" x="4951413" y="2849563"/>
          <p14:tracePt t="31192" x="4951413" y="2830513"/>
          <p14:tracePt t="31200" x="4941888" y="2813050"/>
          <p14:tracePt t="31208" x="4941888" y="2784475"/>
          <p14:tracePt t="31215" x="4941888" y="2776538"/>
          <p14:tracePt t="31223" x="4932363" y="2767013"/>
          <p14:tracePt t="31231" x="4932363" y="2747963"/>
          <p14:tracePt t="31238" x="4932363" y="2730500"/>
          <p14:tracePt t="31245" x="4941888" y="2693988"/>
          <p14:tracePt t="31252" x="4968875" y="2593975"/>
          <p14:tracePt t="31260" x="4997450" y="2501900"/>
          <p14:tracePt t="31267" x="5051425" y="2419350"/>
          <p14:tracePt t="31275" x="5097463" y="2319338"/>
          <p14:tracePt t="31284" x="5124450" y="2255838"/>
          <p14:tracePt t="31292" x="5143500" y="2192338"/>
          <p14:tracePt t="31298" x="5187950" y="2119313"/>
          <p14:tracePt t="31306" x="5207000" y="2073275"/>
          <p14:tracePt t="31314" x="5216525" y="2036763"/>
          <p14:tracePt t="31322" x="5243513" y="2009775"/>
          <p14:tracePt t="31329" x="5243513" y="1990725"/>
          <p14:tracePt t="31338" x="5253038" y="1981200"/>
          <p14:tracePt t="31549" x="5233988" y="2036763"/>
          <p14:tracePt t="31556" x="5224463" y="2127250"/>
          <p14:tracePt t="31565" x="5207000" y="2228850"/>
          <p14:tracePt t="31573" x="5207000" y="2355850"/>
          <p14:tracePt t="31580" x="5197475" y="2484438"/>
          <p14:tracePt t="31588" x="5197475" y="2611438"/>
          <p14:tracePt t="31595" x="5197475" y="2703513"/>
          <p14:tracePt t="31602" x="5197475" y="2794000"/>
          <p14:tracePt t="31610" x="5197475" y="2867025"/>
          <p14:tracePt t="31618" x="5197475" y="2940050"/>
          <p14:tracePt t="31625" x="5197475" y="3049588"/>
          <p14:tracePt t="31633" x="5197475" y="3195638"/>
          <p14:tracePt t="31640" x="5180013" y="3360738"/>
          <p14:tracePt t="31648" x="5160963" y="3497263"/>
          <p14:tracePt t="31656" x="5151438" y="3662363"/>
          <p14:tracePt t="31664" x="5133975" y="3752850"/>
          <p14:tracePt t="31672" x="5124450" y="3825875"/>
          <p14:tracePt t="31678" x="5114925" y="3908425"/>
          <p14:tracePt t="31690" x="5097463" y="3963988"/>
          <p14:tracePt t="31694" x="5087938" y="4064000"/>
          <p14:tracePt t="31701" x="5087938" y="4137025"/>
          <p14:tracePt t="31709" x="5070475" y="4227513"/>
          <p14:tracePt t="31716" x="5070475" y="4300538"/>
          <p14:tracePt t="31724" x="5060950" y="4392613"/>
          <p14:tracePt t="31732" x="5060950" y="4456113"/>
          <p14:tracePt t="31740" x="5060950" y="4492625"/>
          <p14:tracePt t="31748" x="5060950" y="4565650"/>
          <p14:tracePt t="31755" x="5060950" y="4621213"/>
          <p14:tracePt t="31763" x="5060950" y="4648200"/>
          <p14:tracePt t="31772" x="5060950" y="4665663"/>
          <p14:tracePt t="31777" x="5060950" y="4684713"/>
          <p14:tracePt t="31793" x="5060950" y="4694238"/>
          <p14:tracePt t="32089" x="5041900" y="4611688"/>
          <p14:tracePt t="32097" x="4997450" y="4446588"/>
          <p14:tracePt t="32104" x="4968875" y="4264025"/>
          <p14:tracePt t="32112" x="4905375" y="4110038"/>
          <p14:tracePt t="32121" x="4878388" y="3927475"/>
          <p14:tracePt t="32127" x="4851400" y="3816350"/>
          <p14:tracePt t="32135" x="4841875" y="3725863"/>
          <p14:tracePt t="32142" x="4822825" y="3689350"/>
          <p14:tracePt t="32150" x="4813300" y="3670300"/>
          <p14:tracePt t="32158" x="4805363" y="3652838"/>
          <p14:tracePt t="32166" x="4786313" y="3643313"/>
          <p14:tracePt t="32173" x="4776788" y="3633788"/>
          <p14:tracePt t="32181" x="4768850" y="3625850"/>
          <p14:tracePt t="32188" x="4759325" y="3616325"/>
          <p14:tracePt t="32196" x="4722813" y="3606800"/>
          <p14:tracePt t="32204" x="4703763" y="3606800"/>
          <p14:tracePt t="32210" x="4659313" y="3597275"/>
          <p14:tracePt t="32217" x="4630738" y="3597275"/>
          <p14:tracePt t="32226" x="4594225" y="3597275"/>
          <p14:tracePt t="32234" x="4540250" y="3597275"/>
          <p14:tracePt t="32240" x="4476750" y="3606800"/>
          <p14:tracePt t="32249" x="4403725" y="3606800"/>
          <p14:tracePt t="32256" x="4348163" y="3606800"/>
          <p14:tracePt t="32264" x="4302125" y="3606800"/>
          <p14:tracePt t="32273" x="4265613" y="3597275"/>
          <p14:tracePt t="32279" x="4229100" y="3597275"/>
          <p14:tracePt t="32288" x="4165600" y="3597275"/>
          <p14:tracePt t="32294" x="4056063" y="3597275"/>
          <p14:tracePt t="32303" x="3946525" y="3597275"/>
          <p14:tracePt t="32309" x="3817938" y="3589338"/>
          <p14:tracePt t="32317" x="3735388" y="3589338"/>
          <p14:tracePt t="32324" x="3662363" y="3570288"/>
          <p14:tracePt t="32333" x="3552825" y="3543300"/>
          <p14:tracePt t="32339" x="3489325" y="3533775"/>
          <p14:tracePt t="32348" x="3462338" y="3524250"/>
          <p14:tracePt t="32355" x="3416300" y="3516313"/>
          <p14:tracePt t="32363" x="3398838" y="3506788"/>
          <p14:tracePt t="32371" x="3370263" y="3487738"/>
          <p14:tracePt t="32378" x="3333750" y="3451225"/>
          <p14:tracePt t="32387" x="3306763" y="3424238"/>
          <p14:tracePt t="32393" x="3289300" y="3387725"/>
          <p14:tracePt t="32401" x="3252788" y="3360738"/>
          <p14:tracePt t="32408" x="3243263" y="3341688"/>
          <p14:tracePt t="32416" x="3224213" y="3324225"/>
          <p14:tracePt t="32425" x="3214688" y="3305175"/>
          <p14:tracePt t="32430" x="3206750" y="3297238"/>
          <p14:tracePt t="32439" x="3187700" y="3278188"/>
          <p14:tracePt t="32446" x="3178175" y="3268663"/>
          <p14:tracePt t="32455" x="3170238" y="3251200"/>
          <p14:tracePt t="32462" x="3170238" y="3241675"/>
          <p14:tracePt t="32471" x="3160713" y="3232150"/>
          <p14:tracePt t="32477" x="3151188" y="3214688"/>
          <p14:tracePt t="32485" x="3133725" y="3195638"/>
          <p14:tracePt t="32492" x="3105150" y="3168650"/>
          <p14:tracePt t="32500" x="3087688" y="3151188"/>
          <p14:tracePt t="32507" x="3060700" y="3114675"/>
          <p14:tracePt t="32515" x="3041650" y="3086100"/>
          <p14:tracePt t="32522" x="3014663" y="3068638"/>
          <p14:tracePt t="32529" x="2995613" y="3041650"/>
          <p14:tracePt t="32539" x="2978150" y="2995613"/>
          <p14:tracePt t="32546" x="2959100" y="2959100"/>
          <p14:tracePt t="32555" x="2932113" y="2940050"/>
          <p14:tracePt t="32560" x="2905125" y="2913063"/>
          <p14:tracePt t="32568" x="2886075" y="2876550"/>
          <p14:tracePt t="32575" x="2868613" y="2857500"/>
          <p14:tracePt t="32584" x="2841625" y="2830513"/>
          <p14:tracePt t="32590" x="2822575" y="2784475"/>
          <p14:tracePt t="32598" x="2805113" y="2767013"/>
          <p14:tracePt t="32607" x="2795588" y="2747963"/>
          <p14:tracePt t="32613" x="2776538" y="2730500"/>
          <p14:tracePt t="32621" x="2768600" y="2711450"/>
          <p14:tracePt t="32629" x="2749550" y="2693988"/>
          <p14:tracePt t="32638" x="2713038" y="2667000"/>
          <p14:tracePt t="32644" x="2695575" y="2630488"/>
          <p14:tracePt t="32652" x="2657475" y="2601913"/>
          <p14:tracePt t="32659" x="2640013" y="2574925"/>
          <p14:tracePt t="32667" x="2620963" y="2557463"/>
          <p14:tracePt t="32674" x="2603500" y="2547938"/>
          <p14:tracePt t="32682" x="2593975" y="2528888"/>
          <p14:tracePt t="32692" x="2584450" y="2520950"/>
          <p14:tracePt t="32697" x="2566988" y="2511425"/>
          <p14:tracePt t="32705" x="2566988" y="2501900"/>
          <p14:tracePt t="32713" x="2547938" y="2492375"/>
          <p14:tracePt t="32751" x="2547938" y="2484438"/>
          <p14:tracePt t="32758" x="2540000" y="2484438"/>
          <p14:tracePt t="32888" x="2530475" y="2484438"/>
          <p14:tracePt t="32895" x="2520950" y="2492375"/>
          <p14:tracePt t="32904" x="2503488" y="2511425"/>
          <p14:tracePt t="32910" x="2474913" y="2547938"/>
          <p14:tracePt t="32918" x="2457450" y="2574925"/>
          <p14:tracePt t="32926" x="2447925" y="2593975"/>
          <p14:tracePt t="32933" x="2438400" y="2620963"/>
          <p14:tracePt t="32940" x="2430463" y="2667000"/>
          <p14:tracePt t="32948" x="2420938" y="2693988"/>
          <p14:tracePt t="32957" x="2411413" y="2730500"/>
          <p14:tracePt t="32971" x="2401888" y="2794000"/>
          <p14:tracePt t="32979" x="2401888" y="2857500"/>
          <p14:tracePt t="32988" x="2384425" y="2886075"/>
          <p14:tracePt t="32994" x="2384425" y="2913063"/>
          <p14:tracePt t="33003" x="2384425" y="2959100"/>
          <p14:tracePt t="33009" x="2384425" y="2986088"/>
          <p14:tracePt t="33017" x="2384425" y="3022600"/>
          <p14:tracePt t="33024" x="2384425" y="3068638"/>
          <p14:tracePt t="33032" x="2384425" y="3105150"/>
          <p14:tracePt t="33039" x="2374900" y="3151188"/>
          <p14:tracePt t="33048" x="2374900" y="3205163"/>
          <p14:tracePt t="33055" x="2374900" y="3232150"/>
          <p14:tracePt t="33063" x="2374900" y="3260725"/>
          <p14:tracePt t="33071" x="2374900" y="3305175"/>
          <p14:tracePt t="33077" x="2357438" y="3351213"/>
          <p14:tracePt t="33087" x="2357438" y="3370263"/>
          <p14:tracePt t="33093" x="2357438" y="3406775"/>
          <p14:tracePt t="33101" x="2357438" y="3424238"/>
          <p14:tracePt t="33108" x="2357438" y="3470275"/>
          <p14:tracePt t="33116" x="2357438" y="3524250"/>
          <p14:tracePt t="33123" x="2357438" y="3560763"/>
          <p14:tracePt t="33130" x="2357438" y="3633788"/>
          <p14:tracePt t="33138" x="2365375" y="3679825"/>
          <p14:tracePt t="33146" x="2365375" y="3716338"/>
          <p14:tracePt t="33155" x="2365375" y="3762375"/>
          <p14:tracePt t="33161" x="2384425" y="3816350"/>
          <p14:tracePt t="33171" x="2384425" y="3871913"/>
          <p14:tracePt t="33176" x="2384425" y="3908425"/>
          <p14:tracePt t="33185" x="2384425" y="3963988"/>
          <p14:tracePt t="33192" x="2384425" y="4027488"/>
          <p14:tracePt t="33200" x="2384425" y="4081463"/>
          <p14:tracePt t="33206" x="2384425" y="4117975"/>
          <p14:tracePt t="33215" x="2384425" y="4146550"/>
          <p14:tracePt t="33222" x="2384425" y="4183063"/>
          <p14:tracePt t="33230" x="2384425" y="4200525"/>
          <p14:tracePt t="33237" x="2393950" y="4237038"/>
          <p14:tracePt t="33246" x="2393950" y="4292600"/>
          <p14:tracePt t="33254" x="2401888" y="4356100"/>
          <p14:tracePt t="33260" x="2411413" y="4410075"/>
          <p14:tracePt t="33268" x="2411413" y="4456113"/>
          <p14:tracePt t="33275" x="2411413" y="4492625"/>
          <p14:tracePt t="33283" x="2430463" y="4538663"/>
          <p14:tracePt t="33290" x="2430463" y="4592638"/>
          <p14:tracePt t="33298" x="2430463" y="4648200"/>
          <p14:tracePt t="33306" x="2430463" y="4702175"/>
          <p14:tracePt t="33314" x="2438400" y="4748213"/>
          <p14:tracePt t="33322" x="2438400" y="4794250"/>
          <p14:tracePt t="33329" x="2447925" y="4821238"/>
          <p14:tracePt t="33337" x="2447925" y="4857750"/>
          <p14:tracePt t="33345" x="2457450" y="4894263"/>
          <p14:tracePt t="33353" x="2457450" y="4922838"/>
          <p14:tracePt t="33359" x="2466975" y="4949825"/>
          <p14:tracePt t="33367" x="2474913" y="4959350"/>
          <p14:tracePt t="33374" x="2474913" y="4976813"/>
          <p14:tracePt t="33382" x="2474913" y="4986338"/>
          <p14:tracePt t="33389" x="2474913" y="4995863"/>
          <p14:tracePt t="33397" x="2484438" y="5003800"/>
          <p14:tracePt t="33405" x="2484438" y="5049838"/>
          <p14:tracePt t="33413" x="2484438" y="5076825"/>
          <p14:tracePt t="33420" x="2484438" y="5095875"/>
          <p14:tracePt t="33428" x="2484438" y="5141913"/>
          <p14:tracePt t="33435" x="2484438" y="5168900"/>
          <p14:tracePt t="33442" x="2493963" y="5186363"/>
          <p14:tracePt t="33451" x="2493963" y="5214938"/>
          <p14:tracePt t="33458" x="2503488" y="5241925"/>
          <p14:tracePt t="33465" x="2503488" y="5268913"/>
          <p14:tracePt t="33473" x="2503488" y="5324475"/>
          <p14:tracePt t="33480" x="2511425" y="5360988"/>
          <p14:tracePt t="33488" x="2511425" y="5387975"/>
          <p14:tracePt t="33496" x="2511425" y="5414963"/>
          <p14:tracePt t="33505" x="2511425" y="5441950"/>
          <p14:tracePt t="33511" x="2520950" y="5487988"/>
          <p14:tracePt t="33521" x="2520950" y="5507038"/>
          <p14:tracePt t="33526" x="2520950" y="5514975"/>
          <p14:tracePt t="33533" x="2520950" y="5524500"/>
          <p14:tracePt t="33610" x="2530475" y="5507038"/>
          <p14:tracePt t="33617" x="2584450" y="5434013"/>
          <p14:tracePt t="33624" x="2620963" y="5351463"/>
          <p14:tracePt t="33632" x="2667000" y="5251450"/>
          <p14:tracePt t="33639" x="2703513" y="5149850"/>
          <p14:tracePt t="33647" x="2768600" y="5040313"/>
          <p14:tracePt t="33655" x="2849563" y="4903788"/>
          <p14:tracePt t="33662" x="2951163" y="4748213"/>
          <p14:tracePt t="33670" x="3051175" y="4519613"/>
          <p14:tracePt t="33677" x="3178175" y="4300538"/>
          <p14:tracePt t="33686" x="3252788" y="4154488"/>
          <p14:tracePt t="33693" x="3325813" y="4017963"/>
          <p14:tracePt t="33700" x="3370263" y="3917950"/>
          <p14:tracePt t="33707" x="3425825" y="3835400"/>
          <p14:tracePt t="33716" x="3452813" y="3743325"/>
          <p14:tracePt t="33724" x="3462338" y="3706813"/>
          <p14:tracePt t="33729" x="3462338" y="3679825"/>
          <p14:tracePt t="33739" x="3471863" y="3670300"/>
          <p14:tracePt t="33782" x="3471863" y="3662363"/>
          <p14:tracePt t="33790" x="3471863" y="3643313"/>
          <p14:tracePt t="33798" x="3471863" y="3625850"/>
          <p14:tracePt t="33805" x="3471863" y="3597275"/>
          <p14:tracePt t="33813" x="3471863" y="3570288"/>
          <p14:tracePt t="33821" x="3462338" y="3524250"/>
          <p14:tracePt t="33828" x="3452813" y="3497263"/>
          <p14:tracePt t="33836" x="3435350" y="3433763"/>
          <p14:tracePt t="33844" x="3398838" y="3370263"/>
          <p14:tracePt t="33851" x="3362325" y="3324225"/>
          <p14:tracePt t="33858" x="3343275" y="3297238"/>
          <p14:tracePt t="33865" x="3333750" y="3268663"/>
          <p14:tracePt t="33874" x="3316288" y="3232150"/>
          <p14:tracePt t="33881" x="3306763" y="3214688"/>
          <p14:tracePt t="33890" x="3279775" y="3187700"/>
          <p14:tracePt t="33896" x="3260725" y="3168650"/>
          <p14:tracePt t="33904" x="3252788" y="3159125"/>
          <p14:tracePt t="33911" x="3233738" y="3141663"/>
          <p14:tracePt t="33920" x="3214688" y="3122613"/>
          <p14:tracePt t="33926" x="3197225" y="3105150"/>
          <p14:tracePt t="33934" x="3178175" y="3095625"/>
          <p14:tracePt t="33941" x="3160713" y="3059113"/>
          <p14:tracePt t="33950" x="3141663" y="3041650"/>
          <p14:tracePt t="33958" x="3124200" y="3022600"/>
          <p14:tracePt t="33977" x="3078163" y="2986088"/>
          <p14:tracePt t="33979" x="3041650" y="2959100"/>
          <p14:tracePt t="33988" x="3005138" y="2930525"/>
          <p14:tracePt t="33995" x="2987675" y="2913063"/>
          <p14:tracePt t="34004" x="2968625" y="2876550"/>
          <p14:tracePt t="34009" x="2959100" y="2857500"/>
          <p14:tracePt t="34018" x="2932113" y="2840038"/>
          <p14:tracePt t="34024" x="2914650" y="2820988"/>
          <p14:tracePt t="34033" x="2905125" y="2803525"/>
          <p14:tracePt t="34039" x="2886075" y="2784475"/>
          <p14:tracePt t="34048" x="2878138" y="2776538"/>
          <p14:tracePt t="34054" x="2859088" y="2767013"/>
          <p14:tracePt t="34063" x="2849563" y="2747963"/>
          <p14:tracePt t="34070" x="2849563" y="2740025"/>
          <p14:tracePt t="34077" x="2849563" y="2730500"/>
          <p14:tracePt t="34086" x="2841625" y="2730500"/>
          <p14:tracePt t="34093" x="2841625" y="2720975"/>
          <p14:tracePt t="34101" x="2832100" y="2720975"/>
          <p14:tracePt t="34137" x="2822575" y="2720975"/>
          <p14:tracePt t="34146" x="2813050" y="2693988"/>
          <p14:tracePt t="34154" x="2795588" y="2684463"/>
          <p14:tracePt t="34161" x="2776538" y="2674938"/>
          <p14:tracePt t="34169" x="2768600" y="2667000"/>
          <p14:tracePt t="34175" x="2759075" y="2647950"/>
          <p14:tracePt t="34183" x="2740025" y="2638425"/>
          <p14:tracePt t="34190" x="2732088" y="2630488"/>
          <p14:tracePt t="34198" x="2722563" y="2620963"/>
          <p14:tracePt t="34207" x="2722563" y="2611438"/>
          <p14:tracePt t="34213" x="2713038" y="2601913"/>
          <p14:tracePt t="34531" x="2713038" y="2620963"/>
          <p14:tracePt t="34537" x="2703513" y="2667000"/>
          <p14:tracePt t="34546" x="2686050" y="2693988"/>
          <p14:tracePt t="34553" x="2686050" y="2740025"/>
          <p14:tracePt t="34561" x="2676525" y="2776538"/>
          <p14:tracePt t="34569" x="2676525" y="2820988"/>
          <p14:tracePt t="34576" x="2676525" y="2886075"/>
          <p14:tracePt t="34583" x="2676525" y="2949575"/>
          <p14:tracePt t="34591" x="2667000" y="3005138"/>
          <p14:tracePt t="34598" x="2667000" y="3059113"/>
          <p14:tracePt t="34605" x="2667000" y="3168650"/>
          <p14:tracePt t="34614" x="2667000" y="3224213"/>
          <p14:tracePt t="34622" x="2667000" y="3287713"/>
          <p14:tracePt t="34629" x="2667000" y="3341688"/>
          <p14:tracePt t="34637" x="2667000" y="3397250"/>
          <p14:tracePt t="34644" x="2657475" y="3443288"/>
          <p14:tracePt t="34653" x="2657475" y="3479800"/>
          <p14:tracePt t="34659" x="2657475" y="3506788"/>
          <p14:tracePt t="34666" x="2657475" y="3552825"/>
          <p14:tracePt t="34674" x="2657475" y="3589338"/>
          <p14:tracePt t="34682" x="2657475" y="3633788"/>
          <p14:tracePt t="34688" x="2649538" y="3706813"/>
          <p14:tracePt t="34697" x="2649538" y="3762375"/>
          <p14:tracePt t="34704" x="2649538" y="3798888"/>
          <p14:tracePt t="34712" x="2649538" y="3862388"/>
          <p14:tracePt t="34720" x="2649538" y="3954463"/>
          <p14:tracePt t="34727" x="2649538" y="4027488"/>
          <p14:tracePt t="34736" x="2649538" y="4064000"/>
          <p14:tracePt t="34742" x="2649538" y="4117975"/>
          <p14:tracePt t="34750" x="2649538" y="4164013"/>
          <p14:tracePt t="34756" x="2649538" y="4200525"/>
          <p14:tracePt t="34765" x="2649538" y="4246563"/>
          <p14:tracePt t="34771" x="2649538" y="4264025"/>
          <p14:tracePt t="34780" x="2649538" y="4300538"/>
          <p14:tracePt t="34787" x="2649538" y="4329113"/>
          <p14:tracePt t="34795" x="2649538" y="4365625"/>
          <p14:tracePt t="34803" x="2649538" y="4392613"/>
          <p14:tracePt t="34810" x="2649538" y="4410075"/>
          <p14:tracePt t="34819" x="2649538" y="4429125"/>
          <p14:tracePt t="35021" x="2649538" y="4365625"/>
          <p14:tracePt t="35028" x="2640013" y="4237038"/>
          <p14:tracePt t="35036" x="2640013" y="4127500"/>
          <p14:tracePt t="35044" x="2640013" y="3963988"/>
          <p14:tracePt t="35053" x="2640013" y="3816350"/>
          <p14:tracePt t="35059" x="2640013" y="3625850"/>
          <p14:tracePt t="35067" x="2649538" y="3460750"/>
          <p14:tracePt t="35073" x="2657475" y="3324225"/>
          <p14:tracePt t="35082" x="2676525" y="3178175"/>
          <p14:tracePt t="35088" x="2686050" y="3105150"/>
          <p14:tracePt t="35096" x="2686050" y="3032125"/>
          <p14:tracePt t="35104" x="2713038" y="2986088"/>
          <p14:tracePt t="35112" x="2713038" y="2968625"/>
          <p14:tracePt t="35119" x="2722563" y="2959100"/>
          <p14:tracePt t="35421" x="2722563" y="3013075"/>
          <p14:tracePt t="35428" x="2722563" y="3068638"/>
          <p14:tracePt t="35435" x="2722563" y="3122613"/>
          <p14:tracePt t="35443" x="2722563" y="3195638"/>
          <p14:tracePt t="35452" x="2722563" y="3241675"/>
          <p14:tracePt t="35457" x="2722563" y="3297238"/>
          <p14:tracePt t="35466" x="2722563" y="3387725"/>
          <p14:tracePt t="35473" x="2722563" y="3460750"/>
          <p14:tracePt t="35481" x="2732088" y="3533775"/>
          <p14:tracePt t="35488" x="2732088" y="3625850"/>
          <p14:tracePt t="35496" x="2732088" y="3698875"/>
          <p14:tracePt t="35504" x="2732088" y="3779838"/>
          <p14:tracePt t="35511" x="2732088" y="3852863"/>
          <p14:tracePt t="35519" x="2732088" y="3908425"/>
          <p14:tracePt t="35526" x="2740025" y="3954463"/>
          <p14:tracePt t="35535" x="2740025" y="3990975"/>
          <p14:tracePt t="35541" x="2740025" y="4064000"/>
          <p14:tracePt t="35549" x="2740025" y="4100513"/>
          <p14:tracePt t="35556" x="2740025" y="4154488"/>
          <p14:tracePt t="35564" x="2759075" y="4246563"/>
          <p14:tracePt t="35571" x="2759075" y="4310063"/>
          <p14:tracePt t="35579" x="2768600" y="4365625"/>
          <p14:tracePt t="35588" x="2786063" y="4475163"/>
          <p14:tracePt t="35594" x="2795588" y="4575175"/>
          <p14:tracePt t="35603" x="2795588" y="4648200"/>
          <p14:tracePt t="35609" x="2805113" y="4721225"/>
          <p14:tracePt t="35619" x="2822575" y="4784725"/>
          <p14:tracePt t="35624" x="2832100" y="4840288"/>
          <p14:tracePt t="35632" x="2841625" y="4884738"/>
          <p14:tracePt t="35639" x="2841625" y="4922838"/>
          <p14:tracePt t="35646" x="2849563" y="4940300"/>
          <p14:tracePt t="35655" x="2859088" y="4949825"/>
          <p14:tracePt t="35662" x="2868613" y="4967288"/>
          <p14:tracePt t="35670" x="2914650" y="4976813"/>
          <p14:tracePt t="35677" x="2932113" y="4995863"/>
          <p14:tracePt t="35686" x="2959100" y="4995863"/>
          <p14:tracePt t="35691" x="3041650" y="4995863"/>
          <p14:tracePt t="35700" x="3233738" y="4930775"/>
          <p14:tracePt t="35707" x="3562350" y="4738688"/>
          <p14:tracePt t="35715" x="3900488" y="4483100"/>
          <p14:tracePt t="35722" x="4229100" y="4164013"/>
          <p14:tracePt t="35730" x="4567238" y="3917950"/>
          <p14:tracePt t="35737" x="4841875" y="3679825"/>
          <p14:tracePt t="35744" x="5187950" y="3406775"/>
          <p14:tracePt t="35753" x="5472113" y="3141663"/>
          <p14:tracePt t="35759" x="5672138" y="2959100"/>
          <p14:tracePt t="35768" x="5910263" y="2757488"/>
          <p14:tracePt t="35775" x="6046788" y="2638425"/>
          <p14:tracePt t="35783" x="6184900" y="2528888"/>
          <p14:tracePt t="35790" x="6284913" y="2455863"/>
          <p14:tracePt t="35797" x="6367463" y="2419350"/>
          <p14:tracePt t="35807" x="6411913" y="2392363"/>
          <p14:tracePt t="35813" x="6440488" y="2382838"/>
          <p14:tracePt t="35820" x="6448425" y="2374900"/>
          <p14:tracePt t="35827" x="6457950" y="2374900"/>
          <p14:tracePt t="36069" x="6394450" y="2374900"/>
          <p14:tracePt t="36077" x="6321425" y="2374900"/>
          <p14:tracePt t="36085" x="6248400" y="2374900"/>
          <p14:tracePt t="36091" x="6148388" y="2392363"/>
          <p14:tracePt t="36099" x="6075363" y="2411413"/>
          <p14:tracePt t="36106" x="6002338" y="2419350"/>
          <p14:tracePt t="36115" x="5937250" y="2438400"/>
          <p14:tracePt t="36121" x="5910263" y="2447925"/>
          <p14:tracePt t="36130" x="5891213" y="2455863"/>
          <p14:tracePt t="36136" x="5854700" y="2455863"/>
          <p14:tracePt t="36145" x="5827713" y="2465388"/>
          <p14:tracePt t="36152" x="5800725" y="2474913"/>
          <p14:tracePt t="36160" x="5781675" y="2474913"/>
          <p14:tracePt t="36169" x="5764213" y="2474913"/>
          <p14:tracePt t="36174" x="5745163" y="2484438"/>
          <p14:tracePt t="36182" x="5737225" y="2484438"/>
          <p14:tracePt t="36189" x="5727700" y="2484438"/>
          <p14:tracePt t="36197" x="5718175" y="2484438"/>
          <p14:tracePt t="36227" x="5708650" y="2484438"/>
          <p14:tracePt t="36235" x="5700713" y="2484438"/>
          <p14:tracePt t="36243" x="5691188" y="2484438"/>
          <p14:tracePt t="36250" x="5672138" y="2484438"/>
          <p14:tracePt t="36257" x="5645150" y="2484438"/>
          <p14:tracePt t="36265" x="5627688" y="2484438"/>
          <p14:tracePt t="36272" x="5608638" y="2484438"/>
          <p14:tracePt t="36281" x="5581650" y="2484438"/>
          <p14:tracePt t="36287" x="5562600" y="2484438"/>
          <p14:tracePt t="36295" x="5545138" y="2484438"/>
          <p14:tracePt t="36303" x="5535613" y="2484438"/>
          <p14:tracePt t="36310" x="5526088" y="2484438"/>
          <p14:tracePt t="36326" x="5518150" y="2484438"/>
          <p14:tracePt t="36335" x="5489575" y="2484438"/>
          <p14:tracePt t="36340" x="5481638" y="2474913"/>
          <p14:tracePt t="36348" x="5462588" y="2474913"/>
          <p14:tracePt t="36355" x="5453063" y="2465388"/>
          <p14:tracePt t="36364" x="5435600" y="2465388"/>
          <p14:tracePt t="36370" x="5416550" y="2455863"/>
          <p14:tracePt t="36378" x="5399088" y="2447925"/>
          <p14:tracePt t="36386" x="5399088" y="2438400"/>
          <p14:tracePt t="36394" x="5380038" y="2438400"/>
          <p14:tracePt t="36402" x="5362575" y="2428875"/>
          <p14:tracePt t="36408" x="5353050" y="2428875"/>
          <p14:tracePt t="36423" x="5334000" y="2428875"/>
          <p14:tracePt t="36431" x="5326063" y="2428875"/>
          <p14:tracePt t="36446" x="5316538" y="2419350"/>
          <p14:tracePt t="36453" x="5307013" y="2419350"/>
          <p14:tracePt t="36462" x="5297488" y="2411413"/>
          <p14:tracePt t="36470" x="5280025" y="2401888"/>
          <p14:tracePt t="36476" x="5270500" y="2401888"/>
          <p14:tracePt t="36486" x="5253038" y="2392363"/>
          <p14:tracePt t="36491" x="5243513" y="2392363"/>
          <p14:tracePt t="36499" x="5233988" y="2392363"/>
          <p14:tracePt t="36506" x="5224463" y="2392363"/>
          <p14:tracePt t="36514" x="5216525" y="2392363"/>
          <p14:tracePt t="36521" x="5207000" y="2392363"/>
          <p14:tracePt t="36529" x="5160963" y="2392363"/>
          <p14:tracePt t="36536" x="5124450" y="2392363"/>
          <p14:tracePt t="36545" x="5078413" y="2392363"/>
          <p14:tracePt t="36552" x="5041900" y="2392363"/>
          <p14:tracePt t="36559" x="4997450" y="2401888"/>
          <p14:tracePt t="36568" x="4932363" y="2411413"/>
          <p14:tracePt t="36574" x="4887913" y="2438400"/>
          <p14:tracePt t="36582" x="4851400" y="2447925"/>
          <p14:tracePt t="36589" x="4822825" y="2447925"/>
          <p14:tracePt t="36597" x="4776788" y="2455863"/>
          <p14:tracePt t="36606" x="4759325" y="2465388"/>
          <p14:tracePt t="36612" x="4740275" y="2465388"/>
          <p14:tracePt t="36740" x="4768850" y="2465388"/>
          <p14:tracePt t="36748" x="4832350" y="2465388"/>
          <p14:tracePt t="36755" x="4932363" y="2484438"/>
          <p14:tracePt t="36763" x="4987925" y="2484438"/>
          <p14:tracePt t="36770" x="5078413" y="2484438"/>
          <p14:tracePt t="36778" x="5133975" y="2484438"/>
          <p14:tracePt t="36786" x="5187950" y="2484438"/>
          <p14:tracePt t="36792" x="5280025" y="2484438"/>
          <p14:tracePt t="36802" x="5362575" y="2484438"/>
          <p14:tracePt t="36808" x="5435600" y="2492375"/>
          <p14:tracePt t="36816" x="5508625" y="2492375"/>
          <p14:tracePt t="36823" x="5554663" y="2492375"/>
          <p14:tracePt t="36831" x="5591175" y="2501900"/>
          <p14:tracePt t="36838" x="5618163" y="2501900"/>
          <p14:tracePt t="36846" x="5654675" y="2501900"/>
          <p14:tracePt t="36854" x="5681663" y="2501900"/>
          <p14:tracePt t="36861" x="5691188" y="2501900"/>
          <p14:tracePt t="36869" x="5700713" y="2501900"/>
          <p14:tracePt t="36906" x="5708650" y="2501900"/>
          <p14:tracePt t="36921" x="5718175" y="2501900"/>
          <p14:tracePt t="37102" x="5635625" y="2492375"/>
          <p14:tracePt t="37110" x="5545138" y="2474913"/>
          <p14:tracePt t="37118" x="5435600" y="2465388"/>
          <p14:tracePt t="37125" x="5334000" y="2438400"/>
          <p14:tracePt t="37134" x="5243513" y="2419350"/>
          <p14:tracePt t="37140" x="5133975" y="2411413"/>
          <p14:tracePt t="37148" x="5024438" y="2392363"/>
          <p14:tracePt t="37154" x="4905375" y="2365375"/>
          <p14:tracePt t="37163" x="4851400" y="2355850"/>
          <p14:tracePt t="37170" x="4805363" y="2346325"/>
          <p14:tracePt t="37178" x="4759325" y="2338388"/>
          <p14:tracePt t="37187" x="4732338" y="2338388"/>
          <p14:tracePt t="37193" x="4722813" y="2328863"/>
          <p14:tracePt t="37405" x="4740275" y="2309813"/>
          <p14:tracePt t="37413" x="4759325" y="2301875"/>
          <p14:tracePt t="37420" x="4768850" y="2292350"/>
          <p14:tracePt t="37428" x="4776788" y="2292350"/>
          <p14:tracePt t="37436" x="4776788" y="2282825"/>
          <p14:tracePt t="37550" x="4776788" y="2273300"/>
          <p14:tracePt t="37557" x="4776788" y="2265363"/>
          <p14:tracePt t="37565" x="4768850" y="2255838"/>
          <p14:tracePt t="37580" x="4759325" y="2255838"/>
          <p14:tracePt t="37641" x="4759325" y="2246313"/>
          <p14:tracePt t="37649" x="4759325" y="2228850"/>
          <p14:tracePt t="37656" x="4786313" y="2182813"/>
          <p14:tracePt t="37664" x="4841875" y="2119313"/>
          <p14:tracePt t="37671" x="4887913" y="2054225"/>
          <p14:tracePt t="37679" x="4951413" y="2000250"/>
          <p14:tracePt t="37688" x="5005388" y="1935163"/>
          <p14:tracePt t="37694" x="5070475" y="1890713"/>
          <p14:tracePt t="37702" x="5106988" y="1862138"/>
          <p14:tracePt t="37709" x="5133975" y="1844675"/>
          <p14:tracePt t="37717" x="5151438" y="1835150"/>
          <p14:tracePt t="37725" x="5170488" y="1825625"/>
          <p14:tracePt t="37734" x="5187950" y="1825625"/>
          <p14:tracePt t="37739" x="5197475" y="1825625"/>
          <p14:tracePt t="37747" x="5216525" y="1825625"/>
          <p14:tracePt t="37754" x="5243513" y="1825625"/>
          <p14:tracePt t="37763" x="5270500" y="1835150"/>
          <p14:tracePt t="37770" x="5307013" y="1854200"/>
          <p14:tracePt t="37778" x="5316538" y="1862138"/>
          <p14:tracePt t="37785" x="5316538" y="1871663"/>
          <p14:tracePt t="37793" x="5326063" y="1881188"/>
          <p14:tracePt t="37801" x="5326063" y="1890713"/>
          <p14:tracePt t="37817" x="5326063" y="1908175"/>
          <p14:tracePt t="37823" x="5316538" y="1927225"/>
          <p14:tracePt t="37831" x="5307013" y="1944688"/>
          <p14:tracePt t="37838" x="5289550" y="1973263"/>
          <p14:tracePt t="37846" x="5233988" y="2000250"/>
          <p14:tracePt t="37854" x="5170488" y="2046288"/>
          <p14:tracePt t="37862" x="5106988" y="2063750"/>
          <p14:tracePt t="37870" x="5041900" y="2109788"/>
          <p14:tracePt t="37876" x="4997450" y="2127250"/>
          <p14:tracePt t="37884" x="4960938" y="2155825"/>
          <p14:tracePt t="37991" x="4960938" y="2163763"/>
          <p14:tracePt t="37998" x="4960938" y="2173288"/>
          <p14:tracePt t="38005" x="4968875" y="2182813"/>
          <p14:tracePt t="38013" x="5005388" y="2219325"/>
          <p14:tracePt t="38021" x="5033963" y="2236788"/>
          <p14:tracePt t="38028" x="5051425" y="2255838"/>
          <p14:tracePt t="38037" x="5078413" y="2282825"/>
          <p14:tracePt t="38044" x="5097463" y="2319338"/>
          <p14:tracePt t="38052" x="5114925" y="2355850"/>
          <p14:tracePt t="38059" x="5124450" y="2392363"/>
          <p14:tracePt t="38067" x="5133975" y="2411413"/>
          <p14:tracePt t="38075" x="5133975" y="2428875"/>
          <p14:tracePt t="38081" x="5133975" y="2455863"/>
          <p14:tracePt t="38089" x="5124450" y="2501900"/>
          <p14:tracePt t="38097" x="5114925" y="2538413"/>
          <p14:tracePt t="38104" x="5060950" y="2593975"/>
          <p14:tracePt t="38113" x="4997450" y="2647950"/>
          <p14:tracePt t="38119" x="4895850" y="2703513"/>
          <p14:tracePt t="38127" x="4813300" y="2767013"/>
          <p14:tracePt t="38135" x="4732338" y="2813050"/>
          <p14:tracePt t="38143" x="4640263" y="2849563"/>
          <p14:tracePt t="38151" x="4594225" y="2876550"/>
          <p14:tracePt t="38158" x="4557713" y="2886075"/>
          <p14:tracePt t="38167" x="4540250" y="2903538"/>
          <p14:tracePt t="38173" x="4530725" y="2903538"/>
          <p14:tracePt t="38180" x="4521200" y="2913063"/>
          <p14:tracePt t="38280" x="4521200" y="2922588"/>
          <p14:tracePt t="38286" x="4521200" y="2959100"/>
          <p14:tracePt t="38295" x="4549775" y="3022600"/>
          <p14:tracePt t="38302" x="4594225" y="3114675"/>
          <p14:tracePt t="38309" x="4630738" y="3232150"/>
          <p14:tracePt t="38318" x="4676775" y="3333750"/>
          <p14:tracePt t="38325" x="4722813" y="3424238"/>
          <p14:tracePt t="38334" x="4776788" y="3524250"/>
          <p14:tracePt t="38340" x="4805363" y="3606800"/>
          <p14:tracePt t="38348" x="4841875" y="3670300"/>
          <p14:tracePt t="38355" x="4868863" y="3735388"/>
          <p14:tracePt t="38363" x="4887913" y="3779838"/>
          <p14:tracePt t="38371" x="4914900" y="3825875"/>
          <p14:tracePt t="38378" x="4932363" y="3881438"/>
          <p14:tracePt t="38387" x="4960938" y="3927475"/>
          <p14:tracePt t="38393" x="4978400" y="3944938"/>
          <p14:tracePt t="38401" x="4978400" y="3954463"/>
          <p14:tracePt t="38408" x="4978400" y="3963988"/>
          <p14:tracePt t="38418" x="4987925" y="3971925"/>
          <p14:tracePt t="38424" x="4987925" y="3981450"/>
          <p14:tracePt t="38433" x="4987925" y="3990975"/>
          <p14:tracePt t="38439" x="4987925" y="4000500"/>
          <p14:tracePt t="38454" x="4987925" y="4017963"/>
          <p14:tracePt t="38462" x="4997450" y="4037013"/>
          <p14:tracePt t="38469" x="4997450" y="4081463"/>
          <p14:tracePt t="38477" x="4997450" y="4110038"/>
          <p14:tracePt t="38485" x="4997450" y="4154488"/>
          <p14:tracePt t="38493" x="4997450" y="4191000"/>
          <p14:tracePt t="38500" x="4997450" y="4237038"/>
          <p14:tracePt t="38508" x="4997450" y="4292600"/>
          <p14:tracePt t="38517" x="4997450" y="4319588"/>
          <p14:tracePt t="38523" x="4997450" y="4356100"/>
          <p14:tracePt t="38531" x="4997450" y="4383088"/>
          <p14:tracePt t="38538" x="4997450" y="4419600"/>
          <p14:tracePt t="38545" x="4997450" y="4475163"/>
          <p14:tracePt t="38552" x="4997450" y="4565650"/>
          <p14:tracePt t="38561" x="5005388" y="4621213"/>
          <p14:tracePt t="38568" x="5024438" y="4702175"/>
          <p14:tracePt t="38576" x="5024438" y="4757738"/>
          <p14:tracePt t="38583" x="5033963" y="4803775"/>
          <p14:tracePt t="38591" x="5033963" y="4876800"/>
          <p14:tracePt t="38600" x="5041900" y="4930775"/>
          <p14:tracePt t="38606" x="5041900" y="4995863"/>
          <p14:tracePt t="38614" x="5041900" y="5032375"/>
          <p14:tracePt t="38621" x="5041900" y="5076825"/>
          <p14:tracePt t="38629" x="5041900" y="5086350"/>
          <p14:tracePt t="38636" x="5041900" y="5105400"/>
          <p14:tracePt t="38645" x="5041900" y="5113338"/>
          <p14:tracePt t="38667" x="5041900" y="5122863"/>
          <p14:tracePt t="38842" x="5207000" y="5022850"/>
          <p14:tracePt t="38850" x="5334000" y="4867275"/>
          <p14:tracePt t="38857" x="5481638" y="4638675"/>
          <p14:tracePt t="38866" x="5572125" y="4438650"/>
          <p14:tracePt t="38872" x="5618163" y="4219575"/>
          <p14:tracePt t="38880" x="5645150" y="4073525"/>
          <p14:tracePt t="38887" x="5664200" y="3971925"/>
          <p14:tracePt t="38895" x="5672138" y="3881438"/>
          <p14:tracePt t="38904" x="5672138" y="3771900"/>
          <p14:tracePt t="38911" x="5672138" y="3716338"/>
          <p14:tracePt t="38918" x="5664200" y="3652838"/>
          <p14:tracePt t="38925" x="5645150" y="3606800"/>
          <p14:tracePt t="38934" x="5635625" y="3589338"/>
          <p14:tracePt t="38941" x="5627688" y="3560763"/>
          <p14:tracePt t="38950" x="5618163" y="3543300"/>
          <p14:tracePt t="38955" x="5608638" y="3533775"/>
          <p14:tracePt t="38964" x="5599113" y="3524250"/>
          <p14:tracePt t="38971" x="5562600" y="3516313"/>
          <p14:tracePt t="38978" x="5526088" y="3516313"/>
          <p14:tracePt t="38988" x="5472113" y="3506788"/>
          <p14:tracePt t="38994" x="5408613" y="3497263"/>
          <p14:tracePt t="39001" x="5370513" y="3497263"/>
          <p14:tracePt t="39008" x="5297488" y="3497263"/>
          <p14:tracePt t="39017" x="5243513" y="3497263"/>
          <p14:tracePt t="39025" x="5197475" y="3497263"/>
          <p14:tracePt t="39033" x="5151438" y="3506788"/>
          <p14:tracePt t="39040" x="5078413" y="3533775"/>
          <p14:tracePt t="39047" x="5051425" y="3543300"/>
          <p14:tracePt t="39055" x="5014913" y="3552825"/>
          <p14:tracePt t="39063" x="5005388" y="3560763"/>
          <p14:tracePt t="39085" x="5005388" y="3570288"/>
          <p14:tracePt t="39093" x="4997450" y="3589338"/>
          <p14:tracePt t="39100" x="4987925" y="3597275"/>
          <p14:tracePt t="39117" x="4978400" y="3606800"/>
          <p14:tracePt t="39123" x="4978400" y="3616325"/>
          <p14:tracePt t="39131" x="4968875" y="3643313"/>
          <p14:tracePt t="39138" x="4968875" y="3689350"/>
          <p14:tracePt t="39146" x="4968875" y="3725863"/>
          <p14:tracePt t="39153" x="4968875" y="3808413"/>
          <p14:tracePt t="39162" x="4968875" y="3862388"/>
          <p14:tracePt t="39169" x="4968875" y="3944938"/>
          <p14:tracePt t="39185" x="4997450" y="4127500"/>
          <p14:tracePt t="39192" x="5024438" y="4246563"/>
          <p14:tracePt t="39200" x="5051425" y="4337050"/>
          <p14:tracePt t="39207" x="5097463" y="4402138"/>
          <p14:tracePt t="39215" x="5133975" y="4465638"/>
          <p14:tracePt t="39222" x="5187950" y="4538663"/>
          <p14:tracePt t="39230" x="5224463" y="4584700"/>
          <p14:tracePt t="39237" x="5270500" y="4648200"/>
          <p14:tracePt t="39245" x="5307013" y="4694238"/>
          <p14:tracePt t="39254" x="5362575" y="4757738"/>
          <p14:tracePt t="39260" x="5408613" y="4811713"/>
          <p14:tracePt t="39268" x="5435600" y="4830763"/>
          <p14:tracePt t="39275" x="5445125" y="4857750"/>
          <p14:tracePt t="39284" x="5453063" y="4876800"/>
          <p14:tracePt t="39291" x="5453063" y="4884738"/>
          <p14:tracePt t="39344" x="5453063" y="4903788"/>
          <p14:tracePt t="39350" x="5453063" y="4922838"/>
          <p14:tracePt t="39359" x="5445125" y="4930775"/>
          <p14:tracePt t="39366" x="5445125" y="4940300"/>
          <p14:tracePt t="39373" x="5435600" y="4949825"/>
          <p14:tracePt t="39855" x="5370513" y="4940300"/>
          <p14:tracePt t="39862" x="5316538" y="4930775"/>
          <p14:tracePt t="39869" x="5216525" y="4922838"/>
          <p14:tracePt t="39878" x="5087938" y="4894263"/>
          <p14:tracePt t="39885" x="4924425" y="4848225"/>
          <p14:tracePt t="39893" x="4768850" y="4811713"/>
          <p14:tracePt t="39900" x="4640263" y="4784725"/>
          <p14:tracePt t="39908" x="4540250" y="4748213"/>
          <p14:tracePt t="39917" x="4430713" y="4684713"/>
          <p14:tracePt t="39923" x="4367213" y="4657725"/>
          <p14:tracePt t="39931" x="4321175" y="4629150"/>
          <p14:tracePt t="39938" x="4284663" y="4602163"/>
          <p14:tracePt t="39946" x="4265613" y="4584700"/>
          <p14:tracePt t="39954" x="4248150" y="4565650"/>
          <p14:tracePt t="39973" x="4183063" y="4502150"/>
          <p14:tracePt t="39975" x="4156075" y="4438650"/>
          <p14:tracePt t="39984" x="4138613" y="4410075"/>
          <p14:tracePt t="39991" x="4129088" y="4373563"/>
          <p14:tracePt t="40000" x="4129088" y="4346575"/>
          <p14:tracePt t="40006" x="4119563" y="4329113"/>
          <p14:tracePt t="40013" x="4119563" y="4273550"/>
          <p14:tracePt t="40021" x="4119563" y="4183063"/>
          <p14:tracePt t="40029" x="4119563" y="4017963"/>
          <p14:tracePt t="40036" x="4165600" y="3852863"/>
          <p14:tracePt t="40045" x="4238625" y="3606800"/>
          <p14:tracePt t="40051" x="4338638" y="3397250"/>
          <p14:tracePt t="40059" x="4411663" y="3278188"/>
          <p14:tracePt t="40067" x="4484688" y="3195638"/>
          <p14:tracePt t="40075" x="4567238" y="3114675"/>
          <p14:tracePt t="40083" x="4659313" y="3041650"/>
          <p14:tracePt t="40090" x="4722813" y="3005138"/>
          <p14:tracePt t="40097" x="4776788" y="2995613"/>
          <p14:tracePt t="40105" x="4841875" y="2976563"/>
          <p14:tracePt t="40112" x="4868863" y="2976563"/>
          <p14:tracePt t="40120" x="4895850" y="2976563"/>
          <p14:tracePt t="40128" x="4914900" y="2976563"/>
          <p14:tracePt t="40135" x="4932363" y="2976563"/>
          <p14:tracePt t="40143" x="4951413" y="2976563"/>
          <p14:tracePt t="40151" x="4960938" y="2986088"/>
          <p14:tracePt t="40158" x="4987925" y="2986088"/>
          <p14:tracePt t="40166" x="4997450" y="2995613"/>
          <p14:tracePt t="40174" x="5005388" y="3022600"/>
          <p14:tracePt t="40183" x="5041900" y="3049588"/>
          <p14:tracePt t="40189" x="5087938" y="3151188"/>
          <p14:tracePt t="40197" x="5124450" y="3251200"/>
          <p14:tracePt t="40204" x="5197475" y="3351213"/>
          <p14:tracePt t="40212" x="5243513" y="3451225"/>
          <p14:tracePt t="40219" x="5297488" y="3560763"/>
          <p14:tracePt t="40227" x="5353050" y="3662363"/>
          <p14:tracePt t="40234" x="5408613" y="3716338"/>
          <p14:tracePt t="40242" x="5445125" y="3762375"/>
          <p14:tracePt t="40250" x="5481638" y="3779838"/>
          <p14:tracePt t="40257" x="5562600" y="3808413"/>
          <p14:tracePt t="40266" x="5608638" y="3816350"/>
          <p14:tracePt t="40272" x="5664200" y="3816350"/>
          <p14:tracePt t="40279" x="5691188" y="3816350"/>
          <p14:tracePt t="40287" x="5737225" y="3779838"/>
          <p14:tracePt t="40294" x="5810250" y="3698875"/>
          <p14:tracePt t="40302" x="5919788" y="3524250"/>
          <p14:tracePt t="40310" x="5983288" y="3370263"/>
          <p14:tracePt t="40319" x="6029325" y="3224213"/>
          <p14:tracePt t="40325" x="6065838" y="3122613"/>
          <p14:tracePt t="40334" x="6129338" y="2986088"/>
          <p14:tracePt t="40340" x="6175375" y="2876550"/>
          <p14:tracePt t="40348" x="6202363" y="2740025"/>
          <p14:tracePt t="40355" x="6248400" y="2630488"/>
          <p14:tracePt t="40363" x="6257925" y="2501900"/>
          <p14:tracePt t="40371" x="6284913" y="2419350"/>
          <p14:tracePt t="40379" x="6294438" y="2374900"/>
          <p14:tracePt t="40387" x="6302375" y="2319338"/>
          <p14:tracePt t="40394" x="6302375" y="2292350"/>
          <p14:tracePt t="40403" x="6311900" y="2282825"/>
          <p14:tracePt t="40409" x="6311900" y="2273300"/>
          <p14:tracePt t="40418" x="6311900" y="2265363"/>
          <p14:tracePt t="40424" x="6321425" y="2255838"/>
          <p14:tracePt t="40433" x="6330950" y="2236788"/>
          <p14:tracePt t="40440" x="6348413" y="2219325"/>
          <p14:tracePt t="40449" x="6367463" y="2200275"/>
          <p14:tracePt t="40455" x="6384925" y="2163763"/>
          <p14:tracePt t="40462" x="6403975" y="2136775"/>
          <p14:tracePt t="40469" x="6421438" y="2109788"/>
          <p14:tracePt t="40477" x="6440488" y="2082800"/>
          <p14:tracePt t="40487" x="6457950" y="2046288"/>
          <p14:tracePt t="40492" x="6486525" y="2017713"/>
          <p14:tracePt t="40500" x="6494463" y="1973263"/>
          <p14:tracePt t="40508" x="6513513" y="1944688"/>
          <p14:tracePt t="40516" x="6540500" y="1908175"/>
          <p14:tracePt t="40523" x="6567488" y="1881188"/>
          <p14:tracePt t="40532" x="6586538" y="1862138"/>
          <p14:tracePt t="40538" x="6596063" y="1844675"/>
          <p14:tracePt t="40546" x="6613525" y="1835150"/>
          <p14:tracePt t="40553" x="6623050" y="1825625"/>
          <p14:tracePt t="40561" x="6632575" y="1825625"/>
          <p14:tracePt t="40568" x="6632575" y="1817688"/>
          <p14:tracePt t="40584" x="6640513" y="1798638"/>
          <p14:tracePt t="40615" x="6650038" y="1798638"/>
          <p14:tracePt t="40622" x="6669088" y="1798638"/>
          <p14:tracePt t="40630" x="6696075" y="1817688"/>
          <p14:tracePt t="40637" x="6742113" y="1817688"/>
          <p14:tracePt t="40645" x="6769100" y="1825625"/>
          <p14:tracePt t="40652" x="6796088" y="1825625"/>
          <p14:tracePt t="40660" x="6832600" y="1825625"/>
          <p14:tracePt t="40667" x="6851650" y="1835150"/>
          <p14:tracePt t="40675" x="6869113" y="1835150"/>
          <p14:tracePt t="40683" x="6896100" y="1844675"/>
          <p14:tracePt t="40691" x="6915150" y="1844675"/>
          <p14:tracePt t="40700" x="6932613" y="1844675"/>
          <p14:tracePt t="40705" x="6942138" y="1854200"/>
          <p14:tracePt t="40728" x="6951663" y="1854200"/>
          <p14:tracePt t="40735" x="6969125" y="1854200"/>
          <p14:tracePt t="40744" x="6988175" y="1854200"/>
          <p14:tracePt t="40751" x="7015163" y="1854200"/>
          <p14:tracePt t="40759" x="7034213" y="1854200"/>
          <p14:tracePt t="40767" x="7051675" y="1854200"/>
          <p14:tracePt t="40774" x="7061200" y="1854200"/>
          <p14:tracePt t="40783" x="7070725" y="1854200"/>
          <p14:tracePt t="41025" x="7061200" y="1862138"/>
          <p14:tracePt t="41033" x="7043738" y="1862138"/>
          <p14:tracePt t="41040" x="7024688" y="1871663"/>
          <p14:tracePt t="41048" x="7015163" y="1898650"/>
          <p14:tracePt t="41055" x="7007225" y="1898650"/>
          <p14:tracePt t="41063" x="6988175" y="1898650"/>
          <p14:tracePt t="41070" x="6988175" y="1908175"/>
          <p14:tracePt t="41078" x="6961188" y="1908175"/>
          <p14:tracePt t="41085" x="6951663" y="1917700"/>
          <p14:tracePt t="41094" x="6942138" y="1917700"/>
          <p14:tracePt t="41109" x="6932613" y="1917700"/>
          <p14:tracePt t="41117" x="6932613" y="1927225"/>
          <p14:tracePt t="41146" x="6924675" y="1927225"/>
          <p14:tracePt t="41162" x="6915150" y="1927225"/>
          <p14:tracePt t="41169" x="6915150" y="1935163"/>
          <p14:tracePt t="41178" x="6905625" y="1935163"/>
          <p14:tracePt t="41193" x="6888163" y="1944688"/>
          <p14:tracePt t="41200" x="6869113" y="1954213"/>
          <p14:tracePt t="41208" x="6859588" y="1963738"/>
          <p14:tracePt t="41215" x="6851650" y="1973263"/>
          <p14:tracePt t="41223" x="6842125" y="1973263"/>
          <p14:tracePt t="41232" x="6832600" y="1981200"/>
          <p14:tracePt t="41246" x="6815138" y="1990725"/>
          <p14:tracePt t="41261" x="6815138" y="2000250"/>
          <p14:tracePt t="41268" x="6796088" y="2009775"/>
          <p14:tracePt t="41276" x="6786563" y="2017713"/>
          <p14:tracePt t="41284" x="6778625" y="2027238"/>
          <p14:tracePt t="41292" x="6769100" y="2046288"/>
          <p14:tracePt t="41307" x="6759575" y="2054225"/>
          <p14:tracePt t="41316" x="6759575" y="2063750"/>
          <p14:tracePt t="41321" x="6750050" y="2073275"/>
          <p14:tracePt t="41733" x="6750050" y="2082800"/>
          <p14:tracePt t="41740" x="6750050" y="2100263"/>
          <p14:tracePt t="41748" x="6778625" y="2127250"/>
          <p14:tracePt t="41755" x="6796088" y="2173288"/>
          <p14:tracePt t="41762" x="6815138" y="2200275"/>
          <p14:tracePt t="41770" x="6851650" y="2246313"/>
          <p14:tracePt t="41778" x="6869113" y="2292350"/>
          <p14:tracePt t="41785" x="6924675" y="2328863"/>
          <p14:tracePt t="41793" x="6932613" y="2374900"/>
          <p14:tracePt t="41802" x="6951663" y="2392363"/>
          <p14:tracePt t="41808" x="6961188" y="2401888"/>
          <p14:tracePt t="41816" x="6969125" y="2401888"/>
          <p14:tracePt t="41832" x="6969125" y="2411413"/>
          <p14:tracePt t="41877" x="6969125" y="2419350"/>
          <p14:tracePt t="41983" x="6969125" y="2428875"/>
          <p14:tracePt t="41998" x="6969125" y="2438400"/>
          <p14:tracePt t="42015" x="6961188" y="2455863"/>
          <p14:tracePt t="42021" x="6896100" y="2474913"/>
          <p14:tracePt t="42029" x="6869113" y="2484438"/>
          <p14:tracePt t="42036" x="6823075" y="2511425"/>
          <p14:tracePt t="42044" x="6786563" y="2520950"/>
          <p14:tracePt t="42051" x="6769100" y="2520950"/>
          <p14:tracePt t="42060" x="6750050" y="2538413"/>
          <p14:tracePt t="42068" x="6742113" y="2538413"/>
          <p14:tracePt t="42074" x="6732588" y="2538413"/>
          <p14:tracePt t="42105" x="6723063" y="2538413"/>
          <p14:tracePt t="42113" x="6705600" y="2538413"/>
          <p14:tracePt t="42120" x="6677025" y="2538413"/>
          <p14:tracePt t="42128" x="6623050" y="2538413"/>
          <p14:tracePt t="42135" x="6530975" y="2538413"/>
          <p14:tracePt t="42143" x="6440488" y="2538413"/>
          <p14:tracePt t="42150" x="6367463" y="2538413"/>
          <p14:tracePt t="42158" x="6257925" y="2538413"/>
          <p14:tracePt t="42166" x="6083300" y="2501900"/>
          <p14:tracePt t="42174" x="5891213" y="2484438"/>
          <p14:tracePt t="42181" x="5635625" y="2474913"/>
          <p14:tracePt t="42189" x="5426075" y="2438400"/>
          <p14:tracePt t="42196" x="5187950" y="2419350"/>
          <p14:tracePt t="42203" x="4914900" y="2401888"/>
          <p14:tracePt t="42212" x="4567238" y="2411413"/>
          <p14:tracePt t="42219" x="4265613" y="2438400"/>
          <p14:tracePt t="42227" x="4019550" y="2465388"/>
          <p14:tracePt t="42235" x="3773488" y="2501900"/>
          <p14:tracePt t="42241" x="3516313" y="2557463"/>
          <p14:tracePt t="42249" x="3333750" y="2574925"/>
          <p14:tracePt t="42257" x="3151188" y="2601913"/>
          <p14:tracePt t="42265" x="3024188" y="2601913"/>
          <p14:tracePt t="42272" x="2951163" y="2601913"/>
          <p14:tracePt t="42281" x="2895600" y="2601913"/>
          <p14:tracePt t="42287" x="2859088" y="2601913"/>
          <p14:tracePt t="42302" x="2849563" y="2601913"/>
          <p14:tracePt t="42729" x="2841625" y="2657475"/>
          <p14:tracePt t="42736" x="2822575" y="2747963"/>
          <p14:tracePt t="42744" x="2822575" y="2784475"/>
          <p14:tracePt t="42751" x="2813050" y="2820988"/>
          <p14:tracePt t="42759" x="2813050" y="2849563"/>
          <p14:tracePt t="42767" x="2813050" y="2876550"/>
          <p14:tracePt t="42775" x="2805113" y="2930525"/>
          <p14:tracePt t="42783" x="2805113" y="2949575"/>
          <p14:tracePt t="42790" x="2805113" y="2968625"/>
          <p14:tracePt t="42798" x="2805113" y="2976563"/>
          <p14:tracePt t="42804" x="2805113" y="2986088"/>
          <p14:tracePt t="42814" x="2805113" y="2995613"/>
          <p14:tracePt t="42820" x="2795588" y="3005138"/>
          <p14:tracePt t="42828" x="2795588" y="3013075"/>
          <p14:tracePt t="42834" x="2795588" y="3032125"/>
          <p14:tracePt t="42843" x="2795588" y="3078163"/>
          <p14:tracePt t="42850" x="2795588" y="3105150"/>
          <p14:tracePt t="42858" x="2786063" y="3151188"/>
          <p14:tracePt t="42866" x="2786063" y="3205163"/>
          <p14:tracePt t="42873" x="2786063" y="3241675"/>
          <p14:tracePt t="42881" x="2786063" y="3324225"/>
          <p14:tracePt t="42888" x="2786063" y="3387725"/>
          <p14:tracePt t="42896" x="2786063" y="3443288"/>
          <p14:tracePt t="42903" x="2786063" y="3516313"/>
          <p14:tracePt t="42911" x="2786063" y="3543300"/>
          <p14:tracePt t="42918" x="2795588" y="3579813"/>
          <p14:tracePt t="42926" x="2795588" y="3606800"/>
          <p14:tracePt t="42933" x="2795588" y="3643313"/>
          <p14:tracePt t="42942" x="2813050" y="3706813"/>
          <p14:tracePt t="42950" x="2822575" y="3762375"/>
          <p14:tracePt t="42956" x="2822575" y="3808413"/>
          <p14:tracePt t="42966" x="2822575" y="3871913"/>
          <p14:tracePt t="42971" x="2822575" y="3944938"/>
          <p14:tracePt t="42980" x="2822575" y="4000500"/>
          <p14:tracePt t="42986" x="2832100" y="4100513"/>
          <p14:tracePt t="42995" x="2832100" y="4173538"/>
          <p14:tracePt t="43001" x="2832100" y="4256088"/>
          <p14:tracePt t="43010" x="2832100" y="4329113"/>
          <p14:tracePt t="43017" x="2832100" y="4365625"/>
          <p14:tracePt t="43025" x="2832100" y="4410075"/>
          <p14:tracePt t="43032" x="2832100" y="4446588"/>
          <p14:tracePt t="43040" x="2849563" y="4519613"/>
          <p14:tracePt t="43048" x="2849563" y="4575175"/>
          <p14:tracePt t="43055" x="2841625" y="4621213"/>
          <p14:tracePt t="43065" x="2841625" y="4657725"/>
          <p14:tracePt t="43070" x="2841625" y="4711700"/>
          <p14:tracePt t="43078" x="2841625" y="4738688"/>
          <p14:tracePt t="43085" x="2841625" y="4784725"/>
          <p14:tracePt t="43093" x="2841625" y="4811713"/>
          <p14:tracePt t="43100" x="2841625" y="4840288"/>
          <p14:tracePt t="43109" x="2841625" y="4857750"/>
          <p14:tracePt t="43116" x="2841625" y="4903788"/>
          <p14:tracePt t="43124" x="2841625" y="4922838"/>
          <p14:tracePt t="43131" x="2841625" y="4940300"/>
          <p14:tracePt t="43139" x="2841625" y="4967288"/>
          <p14:tracePt t="43147" x="2832100" y="4986338"/>
          <p14:tracePt t="43154" x="2832100" y="5003800"/>
          <p14:tracePt t="43163" x="2832100" y="5022850"/>
          <p14:tracePt t="43169" x="2832100" y="5040313"/>
          <p14:tracePt t="43177" x="2832100" y="5068888"/>
          <p14:tracePt t="43184" x="2832100" y="5086350"/>
          <p14:tracePt t="43193" x="2832100" y="5095875"/>
          <p14:tracePt t="43199" x="2832100" y="5105400"/>
          <p14:tracePt t="43208" x="2832100" y="5122863"/>
          <p14:tracePt t="43215" x="2832100" y="5141913"/>
          <p14:tracePt t="43223" x="2832100" y="5178425"/>
          <p14:tracePt t="43231" x="2832100" y="5205413"/>
          <p14:tracePt t="43238" x="2832100" y="5241925"/>
          <p14:tracePt t="43245" x="2832100" y="5259388"/>
          <p14:tracePt t="43253" x="2832100" y="5287963"/>
          <p14:tracePt t="43261" x="2832100" y="5305425"/>
          <p14:tracePt t="43268" x="2832100" y="5324475"/>
          <p14:tracePt t="43276" x="2832100" y="5332413"/>
          <p14:tracePt t="43298" x="2832100" y="5341938"/>
          <p14:tracePt t="43360" x="2832100" y="5351463"/>
          <p14:tracePt t="43375" x="2832100" y="5368925"/>
          <p14:tracePt t="43382" x="2832100" y="5397500"/>
          <p14:tracePt t="43390" x="2832100" y="5414963"/>
          <p14:tracePt t="43398" x="2832100" y="5441950"/>
          <p14:tracePt t="43405" x="2832100" y="5470525"/>
          <p14:tracePt t="43414" x="2832100" y="5497513"/>
          <p14:tracePt t="43420" x="2832100" y="5514975"/>
          <p14:tracePt t="43428" x="2832100" y="5561013"/>
          <p14:tracePt t="43435" x="2832100" y="5570538"/>
          <p14:tracePt t="43443" x="2832100" y="5588000"/>
          <p14:tracePt t="43641" x="3032125" y="5360988"/>
          <p14:tracePt t="43648" x="3297238" y="4949825"/>
          <p14:tracePt t="43656" x="3552825" y="4575175"/>
          <p14:tracePt t="43663" x="3890963" y="4191000"/>
          <p14:tracePt t="43671" x="4229100" y="3798888"/>
          <p14:tracePt t="43906" x="4275138" y="3789363"/>
          <p14:tracePt t="43915" x="4330700" y="3779838"/>
          <p14:tracePt t="43922" x="4411663" y="3752850"/>
          <p14:tracePt t="43930" x="4484688" y="3725863"/>
          <p14:tracePt t="43937" x="4530725" y="3716338"/>
          <p14:tracePt t="43947" x="4557713" y="3698875"/>
          <p14:tracePt t="43952" x="4603750" y="3679825"/>
          <p14:tracePt t="43960" x="4649788" y="3662363"/>
          <p14:tracePt t="43986" x="4924425" y="3552825"/>
          <p14:tracePt t="43992" x="5078413" y="3506788"/>
          <p14:tracePt t="43999" x="5260975" y="3443288"/>
          <p14:tracePt t="44006" x="5399088" y="3397250"/>
          <p14:tracePt t="44014" x="5526088" y="3341688"/>
          <p14:tracePt t="44021" x="5618163" y="3268663"/>
          <p14:tracePt t="44030" x="5664200" y="3205163"/>
          <p14:tracePt t="44036" x="5773738" y="3114675"/>
          <p14:tracePt t="44044" x="5837238" y="3049588"/>
          <p14:tracePt t="44051" x="5883275" y="3005138"/>
          <p14:tracePt t="44059" x="5983288" y="2940050"/>
          <p14:tracePt t="44068" x="6065838" y="2876550"/>
          <p14:tracePt t="44075" x="6165850" y="2803525"/>
          <p14:tracePt t="44082" x="6284913" y="2730500"/>
          <p14:tracePt t="44089" x="6384925" y="2674938"/>
          <p14:tracePt t="44097" x="6448425" y="2620963"/>
          <p14:tracePt t="44105" x="6523038" y="2565400"/>
          <p14:tracePt t="44114" x="6550025" y="2547938"/>
          <p14:tracePt t="44120" x="6559550" y="2538413"/>
          <p14:tracePt t="44128" x="6567488" y="2528888"/>
          <p14:tracePt t="44135" x="6577013" y="2528888"/>
          <p14:tracePt t="44219" x="6577013" y="2520950"/>
          <p14:tracePt t="44226" x="6596063" y="2520950"/>
          <p14:tracePt t="44233" x="6613525" y="2511425"/>
          <p14:tracePt t="44242" x="6623050" y="2511425"/>
          <p14:tracePt t="44249" x="6632575" y="2511425"/>
          <p14:tracePt t="44256" x="6650038" y="2501900"/>
          <p14:tracePt t="44265" x="6659563" y="2501900"/>
          <p14:tracePt t="44302" x="6669088" y="2501900"/>
          <p14:tracePt t="44317" x="6677025" y="2501900"/>
          <p14:tracePt t="44325" x="6696075" y="2501900"/>
          <p14:tracePt t="44332" x="6723063" y="2501900"/>
          <p14:tracePt t="44340" x="6769100" y="2501900"/>
          <p14:tracePt t="44348" x="6796088" y="2501900"/>
          <p14:tracePt t="44355" x="6842125" y="2501900"/>
          <p14:tracePt t="44364" x="6869113" y="2501900"/>
          <p14:tracePt t="44370" x="6896100" y="2501900"/>
          <p14:tracePt t="44378" x="6924675" y="2501900"/>
          <p14:tracePt t="44385" x="6969125" y="2501900"/>
          <p14:tracePt t="44393" x="7034213" y="2492375"/>
          <p14:tracePt t="44400" x="7097713" y="2484438"/>
          <p14:tracePt t="44408" x="7134225" y="2484438"/>
          <p14:tracePt t="44415" x="7161213" y="2474913"/>
          <p14:tracePt t="44423" x="7170738" y="2474913"/>
          <p14:tracePt t="44431" x="7197725" y="2465388"/>
          <p14:tracePt t="44438" x="7226300" y="2465388"/>
          <p14:tracePt t="44447" x="7234238" y="2455863"/>
          <p14:tracePt t="44461" x="7243763" y="2447925"/>
          <p14:tracePt t="44506" x="7253288" y="2447925"/>
          <p14:tracePt t="45695" x="7243763" y="2455863"/>
          <p14:tracePt t="45704" x="7234238" y="2474913"/>
          <p14:tracePt t="45712" x="7226300" y="2492375"/>
          <p14:tracePt t="45718" x="7216775" y="2511425"/>
          <p14:tracePt t="45726" x="7207250" y="2520950"/>
          <p14:tracePt t="45817" x="7207250" y="2528888"/>
          <p14:tracePt t="45832" x="7197725" y="2528888"/>
          <p14:tracePt t="45862" x="7197725" y="2538413"/>
          <p14:tracePt t="45893" x="7197725" y="2547938"/>
          <p14:tracePt t="45900" x="7189788" y="2565400"/>
          <p14:tracePt t="45907" x="7189788" y="2574925"/>
          <p14:tracePt t="45915" x="7180263" y="2601913"/>
          <p14:tracePt t="45923" x="7180263" y="2620963"/>
          <p14:tracePt t="45931" x="7170738" y="2638425"/>
          <p14:tracePt t="45938" x="7161213" y="2657475"/>
          <p14:tracePt t="45946" x="7161213" y="2674938"/>
          <p14:tracePt t="45954" x="7153275" y="2693988"/>
          <p14:tracePt t="45964" x="7153275" y="2711450"/>
          <p14:tracePt t="45969" x="7153275" y="2740025"/>
          <p14:tracePt t="45976" x="7134225" y="2767013"/>
          <p14:tracePt t="45983" x="7134225" y="2784475"/>
          <p14:tracePt t="45991" x="7134225" y="2794000"/>
          <p14:tracePt t="45998" x="7134225" y="2803525"/>
          <p14:tracePt t="46006" x="7134225" y="2813050"/>
          <p14:tracePt t="46014" x="7134225" y="2820988"/>
          <p14:tracePt t="46037" x="7134225" y="2830513"/>
          <p14:tracePt t="46046" x="7134225" y="2840038"/>
          <p14:tracePt t="46052" x="7134225" y="2849563"/>
          <p14:tracePt t="46060" x="7134225" y="2857500"/>
          <p14:tracePt t="46067" x="7124700" y="2867025"/>
          <p14:tracePt t="46075" x="7124700" y="2876550"/>
          <p14:tracePt t="46097" x="7124700" y="2886075"/>
          <p14:tracePt t="46462" x="7107238" y="2857500"/>
          <p14:tracePt t="46469" x="7097713" y="2840038"/>
          <p14:tracePt t="46478" x="7070725" y="2813050"/>
          <p14:tracePt t="46484" x="7061200" y="2794000"/>
          <p14:tracePt t="46492" x="7061200" y="2776538"/>
          <p14:tracePt t="46499" x="7061200" y="2767013"/>
          <p14:tracePt t="46508" x="7051675" y="2757488"/>
          <p14:tracePt t="46514" x="7051675" y="2747963"/>
          <p14:tracePt t="46614" x="7043738" y="2730500"/>
          <p14:tracePt t="46621" x="7034213" y="2720975"/>
          <p14:tracePt t="46629" x="7024688" y="2711450"/>
          <p14:tracePt t="46636" x="7015163" y="2703513"/>
          <p14:tracePt t="46646" x="7015163" y="2693988"/>
          <p14:tracePt t="46652" x="7007225" y="2684463"/>
          <p14:tracePt t="46660" x="7007225" y="2674938"/>
          <p14:tracePt t="46667" x="6997700" y="2667000"/>
          <p14:tracePt t="46956" x="6997700" y="2720975"/>
          <p14:tracePt t="46963" x="7007225" y="2813050"/>
          <p14:tracePt t="46972" x="7007225" y="2886075"/>
          <p14:tracePt t="46982" x="7007225" y="2949575"/>
          <p14:tracePt t="46986" x="7007225" y="2986088"/>
          <p14:tracePt t="46995" x="7015163" y="3041650"/>
          <p14:tracePt t="47001" x="7015163" y="3114675"/>
          <p14:tracePt t="47009" x="7034213" y="3195638"/>
          <p14:tracePt t="47016" x="7043738" y="3251200"/>
          <p14:tracePt t="47025" x="7043738" y="3341688"/>
          <p14:tracePt t="47031" x="7051675" y="3443288"/>
          <p14:tracePt t="47040" x="7051675" y="3497263"/>
          <p14:tracePt t="47047" x="7070725" y="3570288"/>
          <p14:tracePt t="47055" x="7070725" y="3633788"/>
          <p14:tracePt t="47063" x="7080250" y="3689350"/>
          <p14:tracePt t="47071" x="7080250" y="3716338"/>
          <p14:tracePt t="47079" x="7080250" y="3762375"/>
          <p14:tracePt t="47085" x="7080250" y="3789363"/>
          <p14:tracePt t="47093" x="7088188" y="3808413"/>
          <p14:tracePt t="47100" x="7088188" y="3844925"/>
          <p14:tracePt t="47108" x="7088188" y="3881438"/>
          <p14:tracePt t="47115" x="7088188" y="3944938"/>
          <p14:tracePt t="47124" x="7097713" y="4008438"/>
          <p14:tracePt t="47130" x="7097713" y="4044950"/>
          <p14:tracePt t="47138" x="7116763" y="4100513"/>
          <p14:tracePt t="47146" x="7116763" y="4183063"/>
          <p14:tracePt t="47154" x="7116763" y="4219575"/>
          <p14:tracePt t="47162" x="7134225" y="4264025"/>
          <p14:tracePt t="47169" x="7134225" y="4300538"/>
          <p14:tracePt t="47176" x="7134225" y="4337050"/>
          <p14:tracePt t="47184" x="7134225" y="4365625"/>
          <p14:tracePt t="47192" x="7134225" y="4373563"/>
          <p14:tracePt t="47199" x="7134225" y="4383088"/>
          <p14:tracePt t="47207" x="7124700" y="4392613"/>
          <p14:tracePt t="47214" x="7124700" y="4410075"/>
          <p14:tracePt t="47230" x="7124700" y="4419600"/>
          <p14:tracePt t="47238" x="7124700" y="4429125"/>
          <p14:tracePt t="47268" x="7124700" y="4438650"/>
          <p14:tracePt t="47275" x="7124700" y="4446588"/>
          <p14:tracePt t="47283" x="7124700" y="4456113"/>
          <p14:tracePt t="47290" x="7124700" y="4465638"/>
          <p14:tracePt t="47298" x="7124700" y="4483100"/>
          <p14:tracePt t="47306" x="7116763" y="4492625"/>
          <p14:tracePt t="47314" x="7116763" y="4502150"/>
          <p14:tracePt t="47321" x="7116763" y="4519613"/>
          <p14:tracePt t="47329" x="7116763" y="4538663"/>
          <p14:tracePt t="47336" x="7107238" y="4565650"/>
          <p14:tracePt t="47345" x="7107238" y="4584700"/>
          <p14:tracePt t="47351" x="7107238" y="4602163"/>
          <p14:tracePt t="47359" x="7097713" y="4629150"/>
          <p14:tracePt t="47366" x="7097713" y="4657725"/>
          <p14:tracePt t="47375" x="7097713" y="4675188"/>
          <p14:tracePt t="47381" x="7097713" y="4711700"/>
          <p14:tracePt t="47390" x="7097713" y="4721225"/>
          <p14:tracePt t="47396" x="7097713" y="4757738"/>
          <p14:tracePt t="47405" x="7088188" y="4784725"/>
          <p14:tracePt t="47413" x="7088188" y="4840288"/>
          <p14:tracePt t="47420" x="7080250" y="4867275"/>
          <p14:tracePt t="47428" x="7080250" y="4884738"/>
          <p14:tracePt t="47435" x="7080250" y="4930775"/>
          <p14:tracePt t="47445" x="7080250" y="4959350"/>
          <p14:tracePt t="47450" x="7080250" y="5013325"/>
          <p14:tracePt t="47458" x="7080250" y="5040313"/>
          <p14:tracePt t="47465" x="7080250" y="5068888"/>
          <p14:tracePt t="47473" x="7070725" y="5113338"/>
          <p14:tracePt t="47480" x="7070725" y="5149850"/>
          <p14:tracePt t="47488" x="7070725" y="5195888"/>
          <p14:tracePt t="47496" x="7070725" y="5232400"/>
          <p14:tracePt t="47504" x="7070725" y="5278438"/>
          <p14:tracePt t="47512" x="7070725" y="5314950"/>
          <p14:tracePt t="47519" x="7070725" y="5351463"/>
          <p14:tracePt t="47526" x="7080250" y="5414963"/>
          <p14:tracePt t="47534" x="7088188" y="5478463"/>
          <p14:tracePt t="47542" x="7088188" y="5514975"/>
          <p14:tracePt t="47548" x="7097713" y="5561013"/>
          <p14:tracePt t="47557" x="7097713" y="5616575"/>
          <p14:tracePt t="47564" x="7097713" y="5661025"/>
          <p14:tracePt t="47572" x="7107238" y="5689600"/>
          <p14:tracePt t="47579" x="7107238" y="5707063"/>
          <p14:tracePt t="47588" x="7107238" y="5716588"/>
          <p14:tracePt t="47595" x="7107238" y="5726113"/>
          <p14:tracePt t="47970" x="7097713" y="5670550"/>
          <p14:tracePt t="47977" x="7088188" y="5570538"/>
          <p14:tracePt t="47982" x="7043738" y="5478463"/>
          <p14:tracePt t="47990" x="7034213" y="5397500"/>
          <p14:tracePt t="47997" x="7015163" y="5305425"/>
          <p14:tracePt t="48005" x="7015163" y="5251450"/>
          <p14:tracePt t="48013" x="7007225" y="5186363"/>
          <p14:tracePt t="48021" x="7007225" y="5159375"/>
          <p14:tracePt t="48029" x="6997700" y="5113338"/>
          <p14:tracePt t="48035" x="6997700" y="5086350"/>
          <p14:tracePt t="48045" x="6997700" y="5059363"/>
          <p14:tracePt t="48051" x="6988175" y="5003800"/>
          <p14:tracePt t="48058" x="6969125" y="4922838"/>
          <p14:tracePt t="48066" x="6961188" y="4848225"/>
          <p14:tracePt t="48074" x="6942138" y="4784725"/>
          <p14:tracePt t="48081" x="6932613" y="4711700"/>
          <p14:tracePt t="48089" x="6932613" y="4657725"/>
          <p14:tracePt t="48098" x="6924675" y="4592638"/>
          <p14:tracePt t="48104" x="6924675" y="4556125"/>
          <p14:tracePt t="48112" x="6905625" y="4475163"/>
          <p14:tracePt t="48119" x="6905625" y="4410075"/>
          <p14:tracePt t="48128" x="6896100" y="4356100"/>
          <p14:tracePt t="48134" x="6888163" y="4292600"/>
          <p14:tracePt t="48143" x="6888163" y="4237038"/>
          <p14:tracePt t="48150" x="6878638" y="4183063"/>
          <p14:tracePt t="48157" x="6859588" y="4117975"/>
          <p14:tracePt t="48164" x="6859588" y="4027488"/>
          <p14:tracePt t="48172" x="6851650" y="3981450"/>
          <p14:tracePt t="48181" x="6851650" y="3927475"/>
          <p14:tracePt t="48187" x="6851650" y="3871913"/>
          <p14:tracePt t="48196" x="6832600" y="3844925"/>
          <p14:tracePt t="48204" x="6832600" y="3825875"/>
          <p14:tracePt t="48211" x="6832600" y="3808413"/>
          <p14:tracePt t="48218" x="6823075" y="3798888"/>
          <p14:tracePt t="48227" x="6823075" y="3789363"/>
          <p14:tracePt t="48233" x="6823075" y="3779838"/>
          <p14:tracePt t="48272" x="6823075" y="3771900"/>
          <p14:tracePt t="48287" x="6823075" y="3762375"/>
          <p14:tracePt t="48294" x="6823075" y="3752850"/>
          <p14:tracePt t="48302" x="6823075" y="3735388"/>
          <p14:tracePt t="48311" x="6823075" y="3706813"/>
          <p14:tracePt t="48317" x="6823075" y="3689350"/>
          <p14:tracePt t="48324" x="6823075" y="3662363"/>
          <p14:tracePt t="48332" x="6823075" y="3643313"/>
          <p14:tracePt t="48340" x="6823075" y="3633788"/>
          <p14:tracePt t="48347" x="6823075" y="3616325"/>
          <p14:tracePt t="48356" x="6823075" y="3606800"/>
          <p14:tracePt t="48362" x="6823075" y="3597275"/>
          <p14:tracePt t="48386" x="6823075" y="3589338"/>
          <p14:tracePt t="48400" x="6823075" y="3579813"/>
          <p14:tracePt t="48424" x="6823075" y="3560763"/>
          <p14:tracePt t="48500" x="6823075" y="3552825"/>
          <p14:tracePt t="48545" x="6823075" y="3543300"/>
          <p14:tracePt t="48568" x="6823075" y="3533775"/>
          <p14:tracePt t="48598" x="6823075" y="3516313"/>
          <p14:tracePt t="48606" x="6823075" y="3487738"/>
          <p14:tracePt t="48613" x="6823075" y="3451225"/>
          <p14:tracePt t="48622" x="6823075" y="3433763"/>
          <p14:tracePt t="48629" x="6842125" y="3414713"/>
          <p14:tracePt t="48636" x="6842125" y="3387725"/>
          <p14:tracePt t="48645" x="6842125" y="3370263"/>
          <p14:tracePt t="48652" x="6842125" y="3360738"/>
          <p14:tracePt t="48660" x="6851650" y="3341688"/>
          <p14:tracePt t="48675" x="6851650" y="3333750"/>
          <p14:tracePt t="48690" x="6851650" y="3324225"/>
          <p14:tracePt t="48705" x="6851650" y="3314700"/>
          <p14:tracePt t="48727" x="6851650" y="3305175"/>
          <p14:tracePt t="48751" x="6851650" y="3297238"/>
          <p14:tracePt t="48774" x="6859588" y="3287713"/>
          <p14:tracePt t="48880" x="6859588" y="3278188"/>
          <p14:tracePt t="48910" x="6859588" y="3268663"/>
          <p14:tracePt t="48956" x="6869113" y="3268663"/>
          <p14:tracePt t="48963" x="6869113" y="3251200"/>
          <p14:tracePt t="48986" x="6878638" y="3251200"/>
          <p14:tracePt t="49010" x="6878638" y="3232150"/>
          <p14:tracePt t="49031" x="6888163" y="3224213"/>
          <p14:tracePt t="49046" x="6905625" y="3224213"/>
          <p14:tracePt t="49055" x="6905625" y="3214688"/>
          <p14:tracePt t="49061" x="6924675" y="3214688"/>
          <p14:tracePt t="49069" x="6932613" y="3205163"/>
          <p14:tracePt t="49085" x="6942138" y="3205163"/>
          <p14:tracePt t="49095" x="6942138" y="3195638"/>
          <p14:tracePt t="50999" x="6942138" y="3205163"/>
          <p14:tracePt t="51007" x="6951663" y="3205163"/>
          <p14:tracePt t="51014" x="6951663" y="3224213"/>
          <p14:tracePt t="51023" x="6961188" y="3224213"/>
          <p14:tracePt t="51029" x="6961188" y="3241675"/>
          <p14:tracePt t="51038" x="6969125" y="3251200"/>
          <p14:tracePt t="51044" x="6969125" y="3260725"/>
          <p14:tracePt t="51053" x="6969125" y="3268663"/>
          <p14:tracePt t="51068" x="6978650" y="3278188"/>
          <p14:tracePt t="51076" x="6978650" y="3287713"/>
          <p14:tracePt t="51092" x="6988175" y="3297238"/>
          <p14:tracePt t="51097" x="6988175" y="3314700"/>
          <p14:tracePt t="51105" x="6988175" y="3324225"/>
          <p14:tracePt t="51113" x="6988175" y="3333750"/>
          <p14:tracePt t="51121" x="6997700" y="3341688"/>
          <p14:tracePt t="51136" x="6997700" y="3360738"/>
          <p14:tracePt t="51158" x="6997700" y="3378200"/>
          <p14:tracePt t="51166" x="6997700" y="3387725"/>
          <p14:tracePt t="51175" x="6997700" y="3397250"/>
          <p14:tracePt t="51182" x="6997700" y="3406775"/>
          <p14:tracePt t="51190" x="6997700" y="3414713"/>
          <p14:tracePt t="51205" x="7007225" y="3414713"/>
          <p14:tracePt t="51235" x="7007225" y="3424238"/>
          <p14:tracePt t="51357" x="7007225" y="3433763"/>
          <p14:tracePt t="51456" x="7007225" y="3443288"/>
          <p14:tracePt t="51524" x="7007225" y="3451225"/>
          <p14:tracePt t="51608" x="7007225" y="3460750"/>
          <p14:tracePt t="51646" x="7007225" y="3470275"/>
          <p14:tracePt t="51683" x="7007225" y="3479800"/>
          <p14:tracePt t="54791" x="7007225" y="3487738"/>
          <p14:tracePt t="54798" x="7007225" y="3497263"/>
          <p14:tracePt t="54806" x="7007225" y="3506788"/>
          <p14:tracePt t="54813" x="7007225" y="3516313"/>
          <p14:tracePt t="54821" x="7007225" y="3524250"/>
          <p14:tracePt t="54836" x="7007225" y="3543300"/>
          <p14:tracePt t="54843" x="7007225" y="3552825"/>
          <p14:tracePt t="54852" x="7007225" y="3579813"/>
          <p14:tracePt t="54858" x="7015163" y="3589338"/>
          <p14:tracePt t="54875" x="7015163" y="3597275"/>
          <p14:tracePt t="54882" x="7015163" y="3606800"/>
          <p14:tracePt t="54912" x="7015163" y="3616325"/>
          <p14:tracePt t="54927" x="7015163" y="3625850"/>
          <p14:tracePt t="54942" x="7015163" y="3633788"/>
          <p14:tracePt t="54959" x="7015163" y="3643313"/>
          <p14:tracePt t="54973" x="7015163" y="3652838"/>
          <p14:tracePt t="55034" x="7015163" y="3662363"/>
          <p14:tracePt t="55893" x="7015163" y="3698875"/>
          <p14:tracePt t="55900" x="7015163" y="3725863"/>
          <p14:tracePt t="55908" x="7015163" y="3762375"/>
          <p14:tracePt t="55916" x="7024688" y="3789363"/>
          <p14:tracePt t="55924" x="7024688" y="3816350"/>
          <p14:tracePt t="55932" x="7024688" y="3862388"/>
          <p14:tracePt t="55940" x="7024688" y="3889375"/>
          <p14:tracePt t="55946" x="7024688" y="3927475"/>
          <p14:tracePt t="55954" x="7024688" y="3971925"/>
          <p14:tracePt t="55961" x="7024688" y="3990975"/>
          <p14:tracePt t="55974" x="7024688" y="4017963"/>
          <p14:tracePt t="55979" x="7024688" y="4037013"/>
          <p14:tracePt t="55984" x="7024688" y="4044950"/>
          <p14:tracePt t="55991" x="7024688" y="4064000"/>
          <p14:tracePt t="55999" x="7024688" y="4073525"/>
          <p14:tracePt t="56007" x="7024688" y="4090988"/>
          <p14:tracePt t="56015" x="7024688" y="4100513"/>
          <p14:tracePt t="56023" x="7024688" y="4127500"/>
          <p14:tracePt t="56030" x="7024688" y="4146550"/>
          <p14:tracePt t="56038" x="7024688" y="4154488"/>
          <p14:tracePt t="56045" x="7024688" y="4183063"/>
          <p14:tracePt t="56053" x="7024688" y="4191000"/>
          <p14:tracePt t="56060" x="7024688" y="4200525"/>
          <p14:tracePt t="56068" x="7024688" y="4237038"/>
          <p14:tracePt t="56075" x="7024688" y="4246563"/>
          <p14:tracePt t="56083" x="7024688" y="4256088"/>
          <p14:tracePt t="56091" x="7024688" y="4273550"/>
          <p14:tracePt t="56098" x="7024688" y="4292600"/>
          <p14:tracePt t="56106" x="7024688" y="4310063"/>
          <p14:tracePt t="56114" x="7024688" y="4337050"/>
          <p14:tracePt t="56121" x="7024688" y="4356100"/>
          <p14:tracePt t="56129" x="7024688" y="4373563"/>
          <p14:tracePt t="56136" x="7024688" y="4392613"/>
          <p14:tracePt t="56144" x="7024688" y="4402138"/>
          <p14:tracePt t="56151" x="7024688" y="4429125"/>
          <p14:tracePt t="56159" x="7024688" y="4456113"/>
          <p14:tracePt t="56167" x="7015163" y="4502150"/>
          <p14:tracePt t="56175" x="7015163" y="4519613"/>
          <p14:tracePt t="56182" x="7015163" y="4548188"/>
          <p14:tracePt t="56190" x="7015163" y="4565650"/>
          <p14:tracePt t="56197" x="7007225" y="4592638"/>
          <p14:tracePt t="56206" x="7007225" y="4611688"/>
          <p14:tracePt t="56212" x="7007225" y="4629150"/>
          <p14:tracePt t="56220" x="7007225" y="4665663"/>
          <p14:tracePt t="56227" x="7007225" y="4684713"/>
          <p14:tracePt t="56235" x="6997700" y="4721225"/>
          <p14:tracePt t="56250" x="6997700" y="4738688"/>
          <p14:tracePt t="56258" x="6997700" y="4757738"/>
          <p14:tracePt t="56266" x="6988175" y="4767263"/>
          <p14:tracePt t="56274" x="6988175" y="4794250"/>
          <p14:tracePt t="56281" x="6978650" y="4811713"/>
          <p14:tracePt t="56290" x="6978650" y="4830763"/>
          <p14:tracePt t="56296" x="6978650" y="4848225"/>
          <p14:tracePt t="56304" x="6969125" y="4857750"/>
          <p14:tracePt t="56318" x="6969125" y="4867275"/>
          <p14:tracePt t="56638" x="6961188" y="4867275"/>
          <p14:tracePt t="56912" x="6961188" y="4876800"/>
          <p14:tracePt t="56950" x="6951663" y="4876800"/>
          <p14:tracePt t="60504" x="6942138" y="4894263"/>
          <p14:tracePt t="60513" x="6932613" y="4913313"/>
          <p14:tracePt t="60520" x="6932613" y="4922838"/>
          <p14:tracePt t="60528" x="6932613" y="4930775"/>
          <p14:tracePt t="60536" x="6932613" y="4959350"/>
          <p14:tracePt t="60543" x="6924675" y="4976813"/>
          <p14:tracePt t="60550" x="6924675" y="4995863"/>
          <p14:tracePt t="60558" x="6924675" y="5013325"/>
          <p14:tracePt t="60566" x="6905625" y="5049838"/>
          <p14:tracePt t="60573" x="6905625" y="5068888"/>
          <p14:tracePt t="60581" x="6905625" y="5086350"/>
          <p14:tracePt t="60588" x="6905625" y="5095875"/>
          <p14:tracePt t="60596" x="6905625" y="5105400"/>
          <p14:tracePt t="60604" x="6905625" y="5113338"/>
          <p14:tracePt t="60860" x="6905625" y="5122863"/>
          <p14:tracePt t="61184" x="6778625" y="5122863"/>
          <p14:tracePt t="61193" x="6577013" y="5122863"/>
          <p14:tracePt t="61200" x="6357938" y="5122863"/>
          <p14:tracePt t="61207" x="6111875" y="5105400"/>
          <p14:tracePt t="61215" x="5910263" y="5105400"/>
          <p14:tracePt t="61222" x="5664200" y="5105400"/>
          <p14:tracePt t="61230" x="5462588" y="5105400"/>
          <p14:tracePt t="61238" x="5280025" y="5086350"/>
          <p14:tracePt t="61245" x="5133975" y="5068888"/>
          <p14:tracePt t="61253" x="5005388" y="5059363"/>
          <p14:tracePt t="61260" x="4878388" y="5040313"/>
          <p14:tracePt t="61269" x="4768850" y="5032375"/>
          <p14:tracePt t="61275" x="4630738" y="5013325"/>
          <p14:tracePt t="61283" x="4540250" y="5013325"/>
          <p14:tracePt t="61290" x="4448175" y="5013325"/>
          <p14:tracePt t="61298" x="4394200" y="5013325"/>
          <p14:tracePt t="61305" x="4348163" y="5003800"/>
          <p14:tracePt t="61313" x="4292600" y="5003800"/>
          <p14:tracePt t="61321" x="4238625" y="4995863"/>
          <p14:tracePt t="61328" x="4192588" y="4995863"/>
          <p14:tracePt t="61337" x="4165600" y="4976813"/>
          <p14:tracePt t="61343" x="4138613" y="4976813"/>
          <p14:tracePt t="61351" x="4073525" y="4967288"/>
          <p14:tracePt t="61358" x="4037013" y="4959350"/>
          <p14:tracePt t="61366" x="3992563" y="4949825"/>
          <p14:tracePt t="61373" x="3937000" y="4940300"/>
          <p14:tracePt t="61381" x="3873500" y="4922838"/>
          <p14:tracePt t="61390" x="3836988" y="4922838"/>
          <p14:tracePt t="61395" x="3790950" y="4913313"/>
          <p14:tracePt t="61403" x="3735388" y="4903788"/>
          <p14:tracePt t="61411" x="3690938" y="4876800"/>
          <p14:tracePt t="61420" x="3644900" y="4867275"/>
          <p14:tracePt t="61426" x="3625850" y="4857750"/>
          <p14:tracePt t="61434" x="3608388" y="4857750"/>
          <p14:tracePt t="61441" x="3589338" y="4848225"/>
          <p14:tracePt t="61449" x="3571875" y="4848225"/>
          <p14:tracePt t="61456" x="3562350" y="4848225"/>
          <p14:tracePt t="61464" x="3552825" y="4848225"/>
          <p14:tracePt t="61471" x="3544888" y="4848225"/>
          <p14:tracePt t="61479" x="3535363" y="4848225"/>
          <p14:tracePt t="61487" x="3516313" y="4848225"/>
          <p14:tracePt t="61494" x="3498850" y="4848225"/>
          <p14:tracePt t="61502" x="3489325" y="4848225"/>
          <p14:tracePt t="61509" x="3471863" y="4848225"/>
          <p14:tracePt t="61517" x="3452813" y="4857750"/>
          <p14:tracePt t="61524" x="3435350" y="4867275"/>
          <p14:tracePt t="61532" x="3425825" y="4884738"/>
          <p14:tracePt t="61539" x="3406775" y="4884738"/>
          <p14:tracePt t="61547" x="3398838" y="4894263"/>
          <p14:tracePt t="61555" x="3389313" y="4903788"/>
          <p14:tracePt t="61563" x="3362325" y="4913313"/>
          <p14:tracePt t="61570" x="3333750" y="4930775"/>
          <p14:tracePt t="61577" x="3306763" y="4940300"/>
          <p14:tracePt t="61586" x="3270250" y="4976813"/>
          <p14:tracePt t="61593" x="3252788" y="4995863"/>
          <p14:tracePt t="61600" x="3233738" y="5003800"/>
          <p14:tracePt t="61608" x="3224213" y="5013325"/>
          <p14:tracePt t="61616" x="3214688" y="5022850"/>
          <p14:tracePt t="61669" x="3206750" y="5022850"/>
          <p14:tracePt t="61699" x="3197225" y="5022850"/>
          <p14:tracePt t="61707" x="3197225" y="5032375"/>
          <p14:tracePt t="61721" x="3187700" y="5032375"/>
          <p14:tracePt t="61935" x="3214688" y="5032375"/>
          <p14:tracePt t="61943" x="3233738" y="5032375"/>
          <p14:tracePt t="61950" x="3252788" y="5032375"/>
          <p14:tracePt t="61957" x="3260725" y="5032375"/>
          <p14:tracePt t="61966" x="3279775" y="5022850"/>
          <p14:tracePt t="61988" x="3306763" y="5013325"/>
          <p14:tracePt t="61996" x="3316288" y="5013325"/>
          <p14:tracePt t="62004" x="3325813" y="5003800"/>
          <p14:tracePt t="62011" x="3343275" y="5003800"/>
          <p14:tracePt t="62019" x="3362325" y="5003800"/>
          <p14:tracePt t="62026" x="3370263" y="5003800"/>
          <p14:tracePt t="62041" x="3379788" y="5003800"/>
          <p14:tracePt t="62050" x="3398838" y="4995863"/>
          <p14:tracePt t="62056" x="3416300" y="4995863"/>
          <p14:tracePt t="62065" x="3443288" y="4986338"/>
          <p14:tracePt t="62072" x="3479800" y="4986338"/>
          <p14:tracePt t="62080" x="3498850" y="4976813"/>
          <p14:tracePt t="62087" x="3525838" y="4976813"/>
          <p14:tracePt t="62095" x="3544888" y="4976813"/>
          <p14:tracePt t="62104" x="3571875" y="4976813"/>
          <p14:tracePt t="62110" x="3598863" y="4976813"/>
          <p14:tracePt t="62119" x="3625850" y="4976813"/>
          <p14:tracePt t="62125" x="3644900" y="4976813"/>
          <p14:tracePt t="62133" x="3662363" y="4976813"/>
          <p14:tracePt t="62140" x="3698875" y="4976813"/>
          <p14:tracePt t="62148" x="3708400" y="4976813"/>
          <p14:tracePt t="62155" x="3727450" y="4976813"/>
          <p14:tracePt t="62163" x="3744913" y="4986338"/>
          <p14:tracePt t="62171" x="3763963" y="4986338"/>
          <p14:tracePt t="62178" x="3800475" y="4986338"/>
          <p14:tracePt t="62186" x="3810000" y="4986338"/>
          <p14:tracePt t="62194" x="3846513" y="4986338"/>
          <p14:tracePt t="62202" x="3863975" y="4986338"/>
          <p14:tracePt t="62208" x="3890963" y="4995863"/>
          <p14:tracePt t="62216" x="3927475" y="4995863"/>
          <p14:tracePt t="62224" x="3963988" y="4995863"/>
          <p14:tracePt t="62232" x="3992563" y="5003800"/>
          <p14:tracePt t="62238" x="4019550" y="5003800"/>
          <p14:tracePt t="62247" x="4037013" y="5003800"/>
          <p14:tracePt t="62255" x="4083050" y="5013325"/>
          <p14:tracePt t="62262" x="4119563" y="5022850"/>
          <p14:tracePt t="62271" x="4183063" y="5040313"/>
          <p14:tracePt t="62278" x="4211638" y="5040313"/>
          <p14:tracePt t="62286" x="4256088" y="5049838"/>
          <p14:tracePt t="62292" x="4275138" y="5068888"/>
          <p14:tracePt t="62300" x="4302125" y="5068888"/>
          <p14:tracePt t="62308" x="4330700" y="5076825"/>
          <p14:tracePt t="62315" x="4357688" y="5076825"/>
          <p14:tracePt t="62322" x="4403725" y="5086350"/>
          <p14:tracePt t="62330" x="4440238" y="5086350"/>
          <p14:tracePt t="62337" x="4484688" y="5095875"/>
          <p14:tracePt t="62345" x="4513263" y="5105400"/>
          <p14:tracePt t="62353" x="4557713" y="5105400"/>
          <p14:tracePt t="62361" x="4586288" y="5113338"/>
          <p14:tracePt t="62369" x="4640263" y="5132388"/>
          <p14:tracePt t="62376" x="4703763" y="5141913"/>
          <p14:tracePt t="62384" x="4759325" y="5149850"/>
          <p14:tracePt t="62391" x="4841875" y="5178425"/>
          <p14:tracePt t="62399" x="4887913" y="5186363"/>
          <p14:tracePt t="62406" x="4941888" y="5205413"/>
          <p14:tracePt t="62414" x="4968875" y="5214938"/>
          <p14:tracePt t="62423" x="5005388" y="5222875"/>
          <p14:tracePt t="62428" x="5041900" y="5222875"/>
          <p14:tracePt t="62436" x="5060950" y="5222875"/>
          <p14:tracePt t="62444" x="5078413" y="5232400"/>
          <p14:tracePt t="62452" x="5097463" y="5232400"/>
          <p14:tracePt t="62460" x="5114925" y="5241925"/>
          <p14:tracePt t="62468" x="5133975" y="5241925"/>
          <p14:tracePt t="62475" x="5151438" y="5241925"/>
          <p14:tracePt t="62482" x="5170488" y="5241925"/>
          <p14:tracePt t="62490" x="5197475" y="5241925"/>
          <p14:tracePt t="62497" x="5224463" y="5241925"/>
          <p14:tracePt t="62505" x="5243513" y="5241925"/>
          <p14:tracePt t="62513" x="5260975" y="5241925"/>
          <p14:tracePt t="62520" x="5280025" y="5241925"/>
          <p14:tracePt t="62528" x="5297488" y="5241925"/>
          <p14:tracePt t="62536" x="5316538" y="5241925"/>
          <p14:tracePt t="62544" x="5334000" y="5241925"/>
          <p14:tracePt t="62553" x="5362575" y="5241925"/>
          <p14:tracePt t="62558" x="5389563" y="5259388"/>
          <p14:tracePt t="62566" x="5408613" y="5259388"/>
          <p14:tracePt t="62573" x="5426075" y="5259388"/>
          <p14:tracePt t="62582" x="5445125" y="5259388"/>
          <p14:tracePt t="62588" x="5462588" y="5259388"/>
          <p14:tracePt t="62597" x="5489575" y="5259388"/>
          <p14:tracePt t="62604" x="5508625" y="5259388"/>
          <p14:tracePt t="62612" x="5562600" y="5259388"/>
          <p14:tracePt t="62620" x="5591175" y="5268913"/>
          <p14:tracePt t="62628" x="5627688" y="5268913"/>
          <p14:tracePt t="62636" x="5645150" y="5268913"/>
          <p14:tracePt t="62642" x="5672138" y="5268913"/>
          <p14:tracePt t="62650" x="5691188" y="5268913"/>
          <p14:tracePt t="62657" x="5745163" y="5268913"/>
          <p14:tracePt t="62665" x="5773738" y="5268913"/>
          <p14:tracePt t="62672" x="5810250" y="5268913"/>
          <p14:tracePt t="62681" x="5891213" y="5241925"/>
          <p14:tracePt t="62687" x="5946775" y="5241925"/>
          <p14:tracePt t="62696" x="6010275" y="5232400"/>
          <p14:tracePt t="62703" x="6038850" y="5232400"/>
          <p14:tracePt t="62711" x="6083300" y="5232400"/>
          <p14:tracePt t="62719" x="6111875" y="5232400"/>
          <p14:tracePt t="62726" x="6148388" y="5232400"/>
          <p14:tracePt t="62733" x="6192838" y="5222875"/>
          <p14:tracePt t="62741" x="6221413" y="5222875"/>
          <p14:tracePt t="62749" x="6248400" y="5222875"/>
          <p14:tracePt t="62756" x="6284913" y="5214938"/>
          <p14:tracePt t="62764" x="6321425" y="5214938"/>
          <p14:tracePt t="62771" x="6338888" y="5214938"/>
          <p14:tracePt t="62778" x="6375400" y="5214938"/>
          <p14:tracePt t="62786" x="6411913" y="5214938"/>
          <p14:tracePt t="62794" x="6440488" y="5214938"/>
          <p14:tracePt t="62802" x="6477000" y="5214938"/>
          <p14:tracePt t="62809" x="6513513" y="5214938"/>
          <p14:tracePt t="62818" x="6550025" y="5214938"/>
          <p14:tracePt t="62824" x="6596063" y="5195888"/>
          <p14:tracePt t="62832" x="6623050" y="5195888"/>
          <p14:tracePt t="62840" x="6650038" y="5195888"/>
          <p14:tracePt t="62848" x="6659563" y="5195888"/>
          <p14:tracePt t="62855" x="6669088" y="5195888"/>
          <p14:tracePt t="62863" x="6677025" y="5195888"/>
          <p14:tracePt t="62870" x="6686550" y="5186363"/>
          <p14:tracePt t="62878" x="6696075" y="5186363"/>
          <p14:tracePt t="62887" x="6713538" y="5186363"/>
          <p14:tracePt t="62893" x="6723063" y="5186363"/>
          <p14:tracePt t="62902" x="6732588" y="5186363"/>
          <p14:tracePt t="62916" x="6742113" y="5186363"/>
          <p14:tracePt t="62923" x="6750050" y="5186363"/>
          <p14:tracePt t="62946" x="6759575" y="5186363"/>
          <p14:tracePt t="62954" x="6769100" y="5186363"/>
          <p14:tracePt t="62961" x="6778625" y="5186363"/>
          <p14:tracePt t="62970" x="6796088" y="5186363"/>
          <p14:tracePt t="62977" x="6805613" y="5186363"/>
          <p14:tracePt t="62991" x="6815138" y="5186363"/>
          <p14:tracePt t="62999" x="6823075" y="5186363"/>
          <p14:tracePt t="63006" x="6842125" y="5186363"/>
          <p14:tracePt t="63014" x="6859588" y="5186363"/>
          <p14:tracePt t="63021" x="6869113" y="5186363"/>
          <p14:tracePt t="63029" x="6878638" y="5178425"/>
          <p14:tracePt t="63082" x="6888163" y="5178425"/>
          <p14:tracePt t="63097" x="6896100" y="5178425"/>
          <p14:tracePt t="63112" x="6905625" y="5178425"/>
          <p14:tracePt t="63150" x="6915150" y="5168900"/>
          <p14:tracePt t="65308" x="6815138" y="5168900"/>
          <p14:tracePt t="65315" x="6604000" y="5205413"/>
          <p14:tracePt t="65322" x="6311900" y="5259388"/>
          <p14:tracePt t="65330" x="5992813" y="5324475"/>
          <p14:tracePt t="65337" x="5700713" y="5378450"/>
          <p14:tracePt t="65345" x="5408613" y="5461000"/>
          <p14:tracePt t="65354" x="5114925" y="5514975"/>
          <p14:tracePt t="65360" x="4795838" y="5551488"/>
          <p14:tracePt t="65368" x="4557713" y="5570538"/>
          <p14:tracePt t="65375" x="4394200" y="5588000"/>
          <p14:tracePt t="65383" x="4238625" y="5588000"/>
          <p14:tracePt t="65391" x="4073525" y="5588000"/>
          <p14:tracePt t="65399" x="3937000" y="5580063"/>
          <p14:tracePt t="65406" x="3846513" y="5580063"/>
          <p14:tracePt t="65414" x="3717925" y="5570538"/>
          <p14:tracePt t="65421" x="3608388" y="5570538"/>
          <p14:tracePt t="65429" x="3535363" y="5551488"/>
          <p14:tracePt t="65436" x="3471863" y="5561013"/>
          <p14:tracePt t="65445" x="3416300" y="5561013"/>
          <p14:tracePt t="65453" x="3389313" y="5561013"/>
          <p14:tracePt t="65460" x="3343275" y="5561013"/>
          <p14:tracePt t="65468" x="3316288" y="5561013"/>
          <p14:tracePt t="65475" x="3279775" y="5570538"/>
          <p14:tracePt t="65483" x="3214688" y="5561013"/>
          <p14:tracePt t="65490" x="3178175" y="5561013"/>
          <p14:tracePt t="65498" x="3105150" y="5561013"/>
          <p14:tracePt t="65505" x="3078163" y="5561013"/>
          <p14:tracePt t="65512" x="3032125" y="5551488"/>
          <p14:tracePt t="65519" x="2995613" y="5551488"/>
          <p14:tracePt t="65528" x="2951163" y="5551488"/>
          <p14:tracePt t="65535" x="2914650" y="5543550"/>
          <p14:tracePt t="65543" x="2878138" y="5534025"/>
          <p14:tracePt t="65551" x="2849563" y="5514975"/>
          <p14:tracePt t="65558" x="2832100" y="5507038"/>
          <p14:tracePt t="65567" x="2805113" y="5507038"/>
          <p14:tracePt t="65573" x="2768600" y="5497513"/>
          <p14:tracePt t="65580" x="2768600" y="5487988"/>
          <p14:tracePt t="65588" x="2749550" y="5487988"/>
          <p14:tracePt t="65596" x="2740025" y="5478463"/>
          <p14:tracePt t="65603" x="2722563" y="5470525"/>
          <p14:tracePt t="65611" x="2703513" y="5461000"/>
          <p14:tracePt t="65620" x="2695575" y="5441950"/>
          <p14:tracePt t="65627" x="2686050" y="5434013"/>
          <p14:tracePt t="65634" x="2676525" y="5424488"/>
          <p14:tracePt t="65641" x="2667000" y="5424488"/>
          <p14:tracePt t="65650" x="2667000" y="5414963"/>
          <p14:tracePt t="65710" x="2667000" y="5405438"/>
          <p14:tracePt t="65809" x="2667000" y="5397500"/>
          <p14:tracePt t="65824" x="2667000" y="5387975"/>
          <p14:tracePt t="65833" x="2667000" y="5378450"/>
          <p14:tracePt t="65839" x="2686050" y="5368925"/>
          <p14:tracePt t="65847" x="2703513" y="5351463"/>
          <p14:tracePt t="65854" x="2740025" y="5341938"/>
          <p14:tracePt t="65862" x="2768600" y="5332413"/>
          <p14:tracePt t="65869" x="2813050" y="5305425"/>
          <p14:tracePt t="65877" x="2868613" y="5287963"/>
          <p14:tracePt t="65884" x="2914650" y="5278438"/>
          <p14:tracePt t="65893" x="2978150" y="5259388"/>
          <p14:tracePt t="65901" x="3068638" y="5251450"/>
          <p14:tracePt t="65908" x="3124200" y="5251450"/>
          <p14:tracePt t="65917" x="3197225" y="5232400"/>
          <p14:tracePt t="65923" x="3279775" y="5232400"/>
          <p14:tracePt t="65931" x="3352800" y="5232400"/>
          <p14:tracePt t="65938" x="3443288" y="5232400"/>
          <p14:tracePt t="65946" x="3571875" y="5232400"/>
          <p14:tracePt t="65969" x="3973513" y="5222875"/>
          <p14:tracePt t="65976" x="4138613" y="5241925"/>
          <p14:tracePt t="65985" x="4302125" y="5259388"/>
          <p14:tracePt t="65992" x="4430713" y="5268913"/>
          <p14:tracePt t="66000" x="4567238" y="5287963"/>
          <p14:tracePt t="66006" x="4713288" y="5295900"/>
          <p14:tracePt t="66015" x="4878388" y="5332413"/>
          <p14:tracePt t="66022" x="5005388" y="5341938"/>
          <p14:tracePt t="66030" x="5133975" y="5360988"/>
          <p14:tracePt t="66037" x="5260975" y="5378450"/>
          <p14:tracePt t="66044" x="5389563" y="5378450"/>
          <p14:tracePt t="66052" x="5508625" y="5387975"/>
          <p14:tracePt t="66060" x="5635625" y="5405438"/>
          <p14:tracePt t="66068" x="5727700" y="5405438"/>
          <p14:tracePt t="66075" x="5818188" y="5414963"/>
          <p14:tracePt t="66084" x="5900738" y="5424488"/>
          <p14:tracePt t="66090" x="5929313" y="5424488"/>
          <p14:tracePt t="66098" x="5965825" y="5424488"/>
          <p14:tracePt t="66105" x="6002338" y="5441950"/>
          <p14:tracePt t="66113" x="6056313" y="5441950"/>
          <p14:tracePt t="66120" x="6092825" y="5451475"/>
          <p14:tracePt t="66128" x="6138863" y="5451475"/>
          <p14:tracePt t="66135" x="6175375" y="5451475"/>
          <p14:tracePt t="66143" x="6202363" y="5451475"/>
          <p14:tracePt t="66151" x="6257925" y="5451475"/>
          <p14:tracePt t="66159" x="6294438" y="5451475"/>
          <p14:tracePt t="66167" x="6321425" y="5451475"/>
          <p14:tracePt t="66174" x="6338888" y="5451475"/>
          <p14:tracePt t="66183" x="6357938" y="5451475"/>
          <p14:tracePt t="66189" x="6384925" y="5451475"/>
          <p14:tracePt t="66197" x="6403975" y="5451475"/>
          <p14:tracePt t="66204" x="6421438" y="5451475"/>
          <p14:tracePt t="66212" x="6440488" y="5451475"/>
          <p14:tracePt t="66219" x="6448425" y="5451475"/>
          <p14:tracePt t="66227" x="6486525" y="5451475"/>
          <p14:tracePt t="66235" x="6523038" y="5451475"/>
          <p14:tracePt t="66242" x="6550025" y="5451475"/>
          <p14:tracePt t="66251" x="6596063" y="5451475"/>
          <p14:tracePt t="66257" x="6604000" y="5451475"/>
          <p14:tracePt t="66266" x="6632575" y="5451475"/>
          <p14:tracePt t="66272" x="6659563" y="5451475"/>
          <p14:tracePt t="66281" x="6677025" y="5451475"/>
          <p14:tracePt t="66288" x="6686550" y="5451475"/>
          <p14:tracePt t="66296" x="6705600" y="5451475"/>
          <p14:tracePt t="66302" x="6742113" y="5451475"/>
          <p14:tracePt t="66311" x="6759575" y="5451475"/>
          <p14:tracePt t="66318" x="6778625" y="5451475"/>
          <p14:tracePt t="66326" x="6796088" y="5451475"/>
          <p14:tracePt t="66333" x="6815138" y="5451475"/>
          <p14:tracePt t="66341" x="6832600" y="5451475"/>
          <p14:tracePt t="66356" x="6851650" y="5451475"/>
          <p14:tracePt t="66364" x="6869113" y="5451475"/>
          <p14:tracePt t="66371" x="6878638" y="5451475"/>
          <p14:tracePt t="66379" x="6905625" y="5461000"/>
          <p14:tracePt t="66386" x="6924675" y="5461000"/>
          <p14:tracePt t="66394" x="6942138" y="5470525"/>
          <p14:tracePt t="66402" x="6951663" y="5470525"/>
          <p14:tracePt t="66409" x="6961188" y="5470525"/>
          <p14:tracePt t="66418" x="6969125" y="5470525"/>
          <p14:tracePt t="67400" x="6969125" y="5441950"/>
          <p14:tracePt t="67407" x="6961188" y="5387975"/>
          <p14:tracePt t="67415" x="6951663" y="5324475"/>
          <p14:tracePt t="67423" x="6924675" y="5251450"/>
          <p14:tracePt t="67430" x="6905625" y="5168900"/>
          <p14:tracePt t="67438" x="6896100" y="5132388"/>
          <p14:tracePt t="67445" x="6888163" y="5086350"/>
          <p14:tracePt t="67452" x="6878638" y="5032375"/>
          <p14:tracePt t="67461" x="6851650" y="4967288"/>
          <p14:tracePt t="67470" x="6842125" y="4930775"/>
          <p14:tracePt t="67476" x="6832600" y="4876800"/>
          <p14:tracePt t="67483" x="6832600" y="4821238"/>
          <p14:tracePt t="67490" x="6823075" y="4767263"/>
          <p14:tracePt t="67499" x="6796088" y="4684713"/>
          <p14:tracePt t="67506" x="6796088" y="4592638"/>
          <p14:tracePt t="67516" x="6750050" y="4492625"/>
          <p14:tracePt t="67521" x="6742113" y="4419600"/>
          <p14:tracePt t="67529" x="6723063" y="4337050"/>
          <p14:tracePt t="67536" x="6713538" y="4300538"/>
          <p14:tracePt t="67545" x="6713538" y="4256088"/>
          <p14:tracePt t="67551" x="6713538" y="4227513"/>
          <p14:tracePt t="67560" x="6705600" y="4200525"/>
          <p14:tracePt t="67568" x="6705600" y="4183063"/>
          <p14:tracePt t="67575" x="6705600" y="4154488"/>
          <p14:tracePt t="67583" x="6705600" y="4137025"/>
          <p14:tracePt t="67590" x="6696075" y="4127500"/>
          <p14:tracePt t="67598" x="6696075" y="4110038"/>
          <p14:tracePt t="67605" x="6696075" y="4100513"/>
          <p14:tracePt t="67613" x="6696075" y="4090988"/>
          <p14:tracePt t="67620" x="6696075" y="4081463"/>
          <p14:tracePt t="67628" x="6686550" y="4081463"/>
          <p14:tracePt t="67635" x="6686550" y="4064000"/>
          <p14:tracePt t="67643" x="6686550" y="4054475"/>
          <p14:tracePt t="67650" x="6686550" y="4027488"/>
          <p14:tracePt t="67658" x="6686550" y="4017963"/>
          <p14:tracePt t="67666" x="6686550" y="4008438"/>
          <p14:tracePt t="67673" x="6686550" y="4000500"/>
          <p14:tracePt t="67683" x="6677025" y="3981450"/>
          <p14:tracePt t="67689" x="6677025" y="3935413"/>
          <p14:tracePt t="67696" x="6669088" y="3889375"/>
          <p14:tracePt t="67704" x="6669088" y="3835400"/>
          <p14:tracePt t="67712" x="6659563" y="3798888"/>
          <p14:tracePt t="67719" x="6659563" y="3752850"/>
          <p14:tracePt t="67727" x="6659563" y="3716338"/>
          <p14:tracePt t="67734" x="6659563" y="3643313"/>
          <p14:tracePt t="67742" x="6659563" y="3597275"/>
          <p14:tracePt t="67750" x="6659563" y="3560763"/>
          <p14:tracePt t="67757" x="6659563" y="3543300"/>
          <p14:tracePt t="67766" x="6669088" y="3524250"/>
          <p14:tracePt t="67772" x="6669088" y="3516313"/>
          <p14:tracePt t="67894" x="6669088" y="3506788"/>
          <p14:tracePt t="67924" x="6669088" y="3497263"/>
          <p14:tracePt t="68326" x="6632575" y="3516313"/>
          <p14:tracePt t="68334" x="6567488" y="3524250"/>
          <p14:tracePt t="68342" x="6494463" y="3552825"/>
          <p14:tracePt t="68349" x="6430963" y="3570288"/>
          <p14:tracePt t="68357" x="6348413" y="3597275"/>
          <p14:tracePt t="68366" x="6221413" y="3633788"/>
          <p14:tracePt t="68372" x="6102350" y="3662363"/>
          <p14:tracePt t="68382" x="5956300" y="3716338"/>
          <p14:tracePt t="68387" x="5810250" y="3762375"/>
          <p14:tracePt t="68396" x="5654675" y="3808413"/>
          <p14:tracePt t="68403" x="5545138" y="3852863"/>
          <p14:tracePt t="68411" x="5389563" y="3898900"/>
          <p14:tracePt t="68419" x="5289550" y="3935413"/>
          <p14:tracePt t="68426" x="5124450" y="3981450"/>
          <p14:tracePt t="68434" x="4997450" y="4027488"/>
          <p14:tracePt t="68441" x="4841875" y="4054475"/>
          <p14:tracePt t="68449" x="4732338" y="4090988"/>
          <p14:tracePt t="68456" x="4613275" y="4117975"/>
          <p14:tracePt t="68465" x="4467225" y="4164013"/>
          <p14:tracePt t="68471" x="4338638" y="4191000"/>
          <p14:tracePt t="68479" x="4202113" y="4219575"/>
          <p14:tracePt t="68486" x="4056063" y="4246563"/>
          <p14:tracePt t="68493" x="3946525" y="4246563"/>
          <p14:tracePt t="68502" x="3836988" y="4273550"/>
          <p14:tracePt t="68509" x="3773488" y="4273550"/>
          <p14:tracePt t="68517" x="3717925" y="4264025"/>
          <p14:tracePt t="68524" x="3644900" y="4264025"/>
          <p14:tracePt t="68533" x="3598863" y="4237038"/>
          <p14:tracePt t="68540" x="3552825" y="4227513"/>
          <p14:tracePt t="68549" x="3535363" y="4210050"/>
          <p14:tracePt t="68555" x="3508375" y="4200525"/>
          <p14:tracePt t="68563" x="3498850" y="4191000"/>
          <p14:tracePt t="68569" x="3479800" y="4183063"/>
          <p14:tracePt t="68577" x="3462338" y="4164013"/>
          <p14:tracePt t="68585" x="3443288" y="4154488"/>
          <p14:tracePt t="68593" x="3435350" y="4137025"/>
          <p14:tracePt t="68602" x="3425825" y="4117975"/>
          <p14:tracePt t="68608" x="3398838" y="4100513"/>
          <p14:tracePt t="68617" x="3389313" y="4054475"/>
          <p14:tracePt t="68623" x="3379788" y="4037013"/>
          <p14:tracePt t="68632" x="3370263" y="4017963"/>
          <p14:tracePt t="68639" x="3362325" y="4000500"/>
          <p14:tracePt t="68646" x="3362325" y="3981450"/>
          <p14:tracePt t="68654" x="3352800" y="3971925"/>
          <p14:tracePt t="68662" x="3352800" y="3963988"/>
          <p14:tracePt t="68676" x="3352800" y="3954463"/>
          <p14:tracePt t="68745" x="3352800" y="3944938"/>
          <p14:tracePt t="68767" x="3352800" y="3935413"/>
          <p14:tracePt t="68783" x="3362325" y="3927475"/>
          <p14:tracePt t="68791" x="3370263" y="3908425"/>
          <p14:tracePt t="68798" x="3379788" y="3898900"/>
          <p14:tracePt t="68806" x="3398838" y="3889375"/>
          <p14:tracePt t="68815" x="3406775" y="3881438"/>
          <p14:tracePt t="68820" x="3416300" y="3881438"/>
          <p14:tracePt t="68829" x="3425825" y="3881438"/>
          <p14:tracePt t="68836" x="3435350" y="3881438"/>
          <p14:tracePt t="68844" x="3452813" y="3871913"/>
          <p14:tracePt t="68851" x="3471863" y="3862388"/>
          <p14:tracePt t="68859" x="3489325" y="3862388"/>
          <p14:tracePt t="68866" x="3508375" y="3852863"/>
          <p14:tracePt t="68875" x="3516313" y="3852863"/>
          <p14:tracePt t="68882" x="3525838" y="3844925"/>
          <p14:tracePt t="68890" x="3535363" y="3844925"/>
          <p14:tracePt t="68899" x="3544888" y="3835400"/>
          <p14:tracePt t="68904" x="3552825" y="3835400"/>
          <p14:tracePt t="68913" x="3571875" y="3835400"/>
          <p14:tracePt t="68919" x="3589338" y="3825875"/>
          <p14:tracePt t="68927" x="3617913" y="3825875"/>
          <p14:tracePt t="68934" x="3662363" y="3825875"/>
          <p14:tracePt t="68943" x="3690938" y="3816350"/>
          <p14:tracePt t="68951" x="3708400" y="3816350"/>
          <p14:tracePt t="68958" x="3717925" y="3816350"/>
          <p14:tracePt t="68967" x="3727450" y="3816350"/>
          <p14:tracePt t="68973" x="3735388" y="3816350"/>
          <p14:tracePt t="69026" x="3744913" y="3816350"/>
          <p14:tracePt t="69033" x="3744913" y="3808413"/>
          <p14:tracePt t="69057" x="3754438" y="3808413"/>
          <p14:tracePt t="69110" x="3754438" y="3798888"/>
          <p14:tracePt t="69201" x="3773488" y="3798888"/>
          <p14:tracePt t="69247" x="3773488" y="3789363"/>
          <p14:tracePt t="69695" x="3827463" y="3762375"/>
          <p14:tracePt t="69702" x="3900488" y="3735388"/>
          <p14:tracePt t="69710" x="3983038" y="3706813"/>
          <p14:tracePt t="69717" x="4037013" y="3698875"/>
          <p14:tracePt t="69725" x="4119563" y="3670300"/>
          <p14:tracePt t="69732" x="4183063" y="3662363"/>
          <p14:tracePt t="69740" x="4211638" y="3643313"/>
          <p14:tracePt t="69748" x="4238625" y="3643313"/>
          <p14:tracePt t="69755" x="4265613" y="3643313"/>
          <p14:tracePt t="69765" x="4292600" y="3643313"/>
          <p14:tracePt t="69770" x="4311650" y="3633788"/>
          <p14:tracePt t="69777" x="4375150" y="3643313"/>
          <p14:tracePt t="69785" x="4411663" y="3633788"/>
          <p14:tracePt t="69793" x="4484688" y="3633788"/>
          <p14:tracePt t="69799" x="4567238" y="3643313"/>
          <p14:tracePt t="69807" x="4676775" y="3643313"/>
          <p14:tracePt t="69815" x="4768850" y="3643313"/>
          <p14:tracePt t="69823" x="4895850" y="3643313"/>
          <p14:tracePt t="69831" x="4968875" y="3643313"/>
          <p14:tracePt t="69838" x="5041900" y="3633788"/>
          <p14:tracePt t="69847" x="5124450" y="3625850"/>
          <p14:tracePt t="69853" x="5216525" y="3625850"/>
          <p14:tracePt t="69861" x="5307013" y="3616325"/>
          <p14:tracePt t="69869" x="5426075" y="3597275"/>
          <p14:tracePt t="69877" x="5518150" y="3570288"/>
          <p14:tracePt t="69884" x="5627688" y="3560763"/>
          <p14:tracePt t="69891" x="5727700" y="3524250"/>
          <p14:tracePt t="69899" x="5837238" y="3497263"/>
          <p14:tracePt t="69907" x="5919788" y="3487738"/>
          <p14:tracePt t="69915" x="5956300" y="3479800"/>
          <p14:tracePt t="69921" x="5992813" y="3479800"/>
          <p14:tracePt t="69931" x="6029325" y="3470275"/>
          <p14:tracePt t="69937" x="6083300" y="3470275"/>
          <p14:tracePt t="69945" x="6129338" y="3460750"/>
          <p14:tracePt t="69952" x="6165850" y="3460750"/>
          <p14:tracePt t="69961" x="6229350" y="3443288"/>
          <p14:tracePt t="69968" x="6257925" y="3443288"/>
          <p14:tracePt t="69975" x="6284913" y="3443288"/>
          <p14:tracePt t="69983" x="6311900" y="3443288"/>
          <p14:tracePt t="69991" x="6357938" y="3443288"/>
          <p14:tracePt t="69998" x="6394450" y="3443288"/>
          <p14:tracePt t="70005" x="6440488" y="3443288"/>
          <p14:tracePt t="70014" x="6477000" y="3443288"/>
          <p14:tracePt t="70020" x="6550025" y="3443288"/>
          <p14:tracePt t="70028" x="6586538" y="3443288"/>
          <p14:tracePt t="70036" x="6613525" y="3443288"/>
          <p14:tracePt t="70044" x="6640513" y="3443288"/>
          <p14:tracePt t="70051" x="6650038" y="3443288"/>
          <p14:tracePt t="70059" x="6659563" y="3443288"/>
          <p14:tracePt t="70066" x="6669088" y="3443288"/>
          <p14:tracePt t="70073" x="6677025" y="3443288"/>
          <p14:tracePt t="70082" x="6696075" y="3451225"/>
          <p14:tracePt t="70088" x="6713538" y="3460750"/>
          <p14:tracePt t="70096" x="6723063" y="3460750"/>
          <p14:tracePt t="70103" x="6732588" y="3470275"/>
          <p14:tracePt t="70111" x="6759575" y="3479800"/>
          <p14:tracePt t="70118" x="6778625" y="3487738"/>
          <p14:tracePt t="70133" x="6786563" y="3497263"/>
          <p14:tracePt t="70142" x="6796088" y="3497263"/>
          <p14:tracePt t="70148" x="6805613" y="3516313"/>
          <p14:tracePt t="70156" x="6815138" y="3516313"/>
          <p14:tracePt t="70172" x="6823075" y="3524250"/>
          <p14:tracePt t="70196" x="6832600" y="3524250"/>
          <p14:tracePt t="70211" x="6832600" y="3533775"/>
          <p14:tracePt t="70263" x="6842125" y="3533775"/>
          <p14:tracePt t="70332" x="6851650" y="3533775"/>
          <p14:tracePt t="70340" x="6851650" y="3543300"/>
          <p14:tracePt t="70363" x="6859588" y="3543300"/>
          <p14:tracePt t="70416" x="6859588" y="3552825"/>
          <p14:tracePt t="70423" x="6869113" y="3552825"/>
          <p14:tracePt t="70439" x="6878638" y="3560763"/>
          <p14:tracePt t="70447" x="6896100" y="3570288"/>
          <p14:tracePt t="70454" x="6905625" y="3579813"/>
          <p14:tracePt t="70469" x="6915150" y="3589338"/>
          <p14:tracePt t="70477" x="6924675" y="3589338"/>
          <p14:tracePt t="70484" x="6932613" y="3597275"/>
          <p14:tracePt t="70499" x="6942138" y="3606800"/>
          <p14:tracePt t="70508" x="6951663" y="3606800"/>
          <p14:tracePt t="70516" x="6951663" y="3616325"/>
          <p14:tracePt t="70523" x="6969125" y="3633788"/>
          <p14:tracePt t="70531" x="6988175" y="3643313"/>
          <p14:tracePt t="70537" x="6988175" y="3662363"/>
          <p14:tracePt t="70544" x="6997700" y="3662363"/>
          <p14:tracePt t="70606" x="6997700" y="3670300"/>
          <p14:tracePt t="70628" x="7007225" y="3670300"/>
          <p14:tracePt t="71395" x="7007225" y="3679825"/>
          <p14:tracePt t="71440" x="7007225" y="3689350"/>
          <p14:tracePt t="71447" x="7024688" y="3689350"/>
          <p14:tracePt t="71455" x="7024688" y="3698875"/>
          <p14:tracePt t="71470" x="7024688" y="3706813"/>
          <p14:tracePt t="71478" x="7024688" y="3716338"/>
          <p14:tracePt t="71485" x="7034213" y="3735388"/>
          <p14:tracePt t="71493" x="7034213" y="3752850"/>
          <p14:tracePt t="71501" x="7043738" y="3771900"/>
          <p14:tracePt t="71508" x="7043738" y="3789363"/>
          <p14:tracePt t="71516" x="7043738" y="3808413"/>
          <p14:tracePt t="71523" x="7051675" y="3825875"/>
          <p14:tracePt t="71531" x="7051675" y="3844925"/>
          <p14:tracePt t="71538" x="7051675" y="3852863"/>
          <p14:tracePt t="71547" x="7061200" y="3862388"/>
          <p14:tracePt t="71554" x="7061200" y="3871913"/>
          <p14:tracePt t="71569" x="7061200" y="3881438"/>
          <p14:tracePt t="71615" x="7061200" y="3889375"/>
          <p14:tracePt t="71645" x="7061200" y="3898900"/>
          <p14:tracePt t="71660" x="7061200" y="3908425"/>
          <p14:tracePt t="71683" x="7070725" y="3917950"/>
          <p14:tracePt t="71698" x="7070725" y="3935413"/>
          <p14:tracePt t="71713" x="7070725" y="3944938"/>
          <p14:tracePt t="71721" x="7070725" y="3954463"/>
          <p14:tracePt t="71729" x="7070725" y="3963988"/>
          <p14:tracePt t="71737" x="7080250" y="3971925"/>
          <p14:tracePt t="71753" x="7080250" y="3981450"/>
          <p14:tracePt t="71768" x="7080250" y="3990975"/>
          <p14:tracePt t="71783" x="7080250" y="4000500"/>
          <p14:tracePt t="71798" x="7080250" y="4008438"/>
          <p14:tracePt t="71814" x="7080250" y="4017963"/>
          <p14:tracePt t="71822" x="7080250" y="4027488"/>
          <p14:tracePt t="71830" x="7088188" y="4044950"/>
          <p14:tracePt t="71836" x="7088188" y="4054475"/>
          <p14:tracePt t="71846" x="7097713" y="4081463"/>
          <p14:tracePt t="71851" x="7097713" y="4100513"/>
          <p14:tracePt t="71860" x="7107238" y="4117975"/>
          <p14:tracePt t="71866" x="7107238" y="4127500"/>
          <p14:tracePt t="71875" x="7107238" y="4137025"/>
          <p14:tracePt t="71882" x="7107238" y="4146550"/>
          <p14:tracePt t="71890" x="7107238" y="4154488"/>
          <p14:tracePt t="71898" x="7107238" y="4164013"/>
          <p14:tracePt t="72004" x="7107238" y="4173538"/>
          <p14:tracePt t="72019" x="7107238" y="4183063"/>
          <p14:tracePt t="72027" x="7107238" y="4191000"/>
          <p14:tracePt t="72034" x="7107238" y="4200525"/>
          <p14:tracePt t="72042" x="7107238" y="4237038"/>
          <p14:tracePt t="72057" x="7107238" y="4264025"/>
          <p14:tracePt t="72064" x="7107238" y="4273550"/>
          <p14:tracePt t="72072" x="7107238" y="4283075"/>
          <p14:tracePt t="72103" x="7107238" y="4292600"/>
          <p14:tracePt t="72148" x="7107238" y="4300538"/>
          <p14:tracePt t="72164" x="7107238" y="4310063"/>
          <p14:tracePt t="72171" x="7107238" y="4319588"/>
          <p14:tracePt t="72179" x="7107238" y="4337050"/>
          <p14:tracePt t="72186" x="7116763" y="4356100"/>
          <p14:tracePt t="72193" x="7116763" y="4365625"/>
          <p14:tracePt t="72200" x="7116763" y="4373563"/>
          <p14:tracePt t="72208" x="7116763" y="4410075"/>
          <p14:tracePt t="72218" x="7116763" y="4438650"/>
          <p14:tracePt t="72226" x="7116763" y="4456113"/>
          <p14:tracePt t="72231" x="7116763" y="4465638"/>
          <p14:tracePt t="72276" x="7116763" y="4475163"/>
          <p14:tracePt t="72686" x="7107238" y="4410075"/>
          <p14:tracePt t="72695" x="7088188" y="4337050"/>
          <p14:tracePt t="72702" x="7088188" y="4273550"/>
          <p14:tracePt t="72709" x="7070725" y="4219575"/>
          <p14:tracePt t="72717" x="7061200" y="4173538"/>
          <p14:tracePt t="72724" x="7061200" y="4154488"/>
          <p14:tracePt t="72732" x="7061200" y="4137025"/>
          <p14:tracePt t="72747" x="7051675" y="4137025"/>
          <p14:tracePt t="72755" x="7051675" y="4127500"/>
          <p14:tracePt t="72793" x="7051675" y="4117975"/>
          <p14:tracePt t="72801" x="7051675" y="4100513"/>
          <p14:tracePt t="72808" x="7051675" y="4081463"/>
          <p14:tracePt t="72816" x="7043738" y="4054475"/>
          <p14:tracePt t="72823" x="7043738" y="4037013"/>
          <p14:tracePt t="72831" x="7043738" y="4017963"/>
          <p14:tracePt t="72840" x="7043738" y="4000500"/>
          <p14:tracePt t="72854" x="7043738" y="3990975"/>
          <p14:tracePt t="72862" x="7043738" y="3981450"/>
          <p14:tracePt t="72869" x="7043738" y="3971925"/>
          <p14:tracePt t="72907" x="7043738" y="3963988"/>
          <p14:tracePt t="72952" x="7043738" y="3954463"/>
          <p14:tracePt t="72959" x="7043738" y="3944938"/>
          <p14:tracePt t="72967" x="7043738" y="3935413"/>
          <p14:tracePt t="72975" x="7043738" y="3898900"/>
          <p14:tracePt t="72982" x="7043738" y="3881438"/>
          <p14:tracePt t="72990" x="7043738" y="3862388"/>
          <p14:tracePt t="72997" x="7043738" y="3844925"/>
          <p14:tracePt t="73005" x="7043738" y="3835400"/>
          <p14:tracePt t="73013" x="7043738" y="3825875"/>
          <p14:tracePt t="73020" x="7043738" y="3816350"/>
          <p14:tracePt t="73028" x="7043738" y="3808413"/>
          <p14:tracePt t="73058" x="7043738" y="3798888"/>
          <p14:tracePt t="73494" x="7043738" y="3816350"/>
          <p14:tracePt t="73501" x="7043738" y="3889375"/>
          <p14:tracePt t="73508" x="7051675" y="3927475"/>
          <p14:tracePt t="73515" x="7051675" y="3971925"/>
          <p14:tracePt t="73523" x="7051675" y="4008438"/>
          <p14:tracePt t="73530" x="7080250" y="4081463"/>
          <p14:tracePt t="73539" x="7080250" y="4137025"/>
          <p14:tracePt t="73547" x="7088188" y="4219575"/>
          <p14:tracePt t="73554" x="7088188" y="4246563"/>
          <p14:tracePt t="73562" x="7088188" y="4264025"/>
          <p14:tracePt t="73569" x="7088188" y="4283075"/>
          <p14:tracePt t="73668" x="7088188" y="4273550"/>
          <p14:tracePt t="73675" x="7061200" y="4227513"/>
          <p14:tracePt t="73683" x="7024688" y="4164013"/>
          <p14:tracePt t="73691" x="6978650" y="4081463"/>
          <p14:tracePt t="73698" x="6932613" y="3944938"/>
          <p14:tracePt t="73706" x="6905625" y="3835400"/>
          <p14:tracePt t="73713" x="6859588" y="3689350"/>
          <p14:tracePt t="73721" x="6823075" y="3570288"/>
          <p14:tracePt t="73729" x="6786563" y="3443288"/>
          <p14:tracePt t="73736" x="6759575" y="3305175"/>
          <p14:tracePt t="73745" x="6750050" y="3214688"/>
          <p14:tracePt t="73751" x="6742113" y="3168650"/>
          <p14:tracePt t="73761" x="6723063" y="3141663"/>
          <p14:tracePt t="73766" x="6723063" y="3122613"/>
          <p14:tracePt t="73775" x="6723063" y="3114675"/>
          <p14:tracePt t="73781" x="6723063" y="3105150"/>
          <p14:tracePt t="73835" x="6723063" y="3095625"/>
          <p14:tracePt t="73843" x="6723063" y="3068638"/>
          <p14:tracePt t="73850" x="6723063" y="3041650"/>
          <p14:tracePt t="73858" x="6723063" y="2995613"/>
          <p14:tracePt t="73865" x="6723063" y="2940050"/>
          <p14:tracePt t="73874" x="6732588" y="2886075"/>
          <p14:tracePt t="73880" x="6732588" y="2840038"/>
          <p14:tracePt t="73888" x="6742113" y="2813050"/>
          <p14:tracePt t="73897" x="6742113" y="2794000"/>
          <p14:tracePt t="73904" x="6750050" y="2784475"/>
          <p14:tracePt t="73913" x="6750050" y="2776538"/>
          <p14:tracePt t="74368" x="6759575" y="2757488"/>
          <p14:tracePt t="74374" x="6778625" y="2740025"/>
          <p14:tracePt t="74381" x="6786563" y="2720975"/>
          <p14:tracePt t="74389" x="6805613" y="2703513"/>
          <p14:tracePt t="74398" x="6823075" y="2684463"/>
          <p14:tracePt t="74404" x="6832600" y="2657475"/>
          <p14:tracePt t="74413" x="6842125" y="2638425"/>
          <p14:tracePt t="74421" x="6859588" y="2611438"/>
          <p14:tracePt t="74428" x="6869113" y="2593975"/>
          <p14:tracePt t="74450" x="6888163" y="2593975"/>
          <p14:tracePt t="74867" x="6896100" y="2620963"/>
          <p14:tracePt t="74874" x="6905625" y="2638425"/>
          <p14:tracePt t="74881" x="6905625" y="2647950"/>
          <p14:tracePt t="74889" x="6915150" y="2674938"/>
          <p14:tracePt t="74897" x="6915150" y="2684463"/>
          <p14:tracePt t="74904" x="6915150" y="2693988"/>
          <p14:tracePt t="74912" x="6915150" y="2711450"/>
          <p14:tracePt t="74920" x="6924675" y="2720975"/>
          <p14:tracePt t="74927" x="6924675" y="2740025"/>
          <p14:tracePt t="74935" x="6924675" y="2757488"/>
          <p14:tracePt t="74943" x="6924675" y="2767013"/>
          <p14:tracePt t="74950" x="6924675" y="2776538"/>
          <p14:tracePt t="74960" x="6924675" y="2784475"/>
          <p14:tracePt t="74966" x="6932613" y="2794000"/>
          <p14:tracePt t="74973" x="6932613" y="2813050"/>
          <p14:tracePt t="74981" x="6932613" y="2820988"/>
          <p14:tracePt t="74988" x="6932613" y="2830513"/>
          <p14:tracePt t="75011" x="6932613" y="2840038"/>
          <p14:tracePt t="75026" x="6932613" y="2849563"/>
          <p14:tracePt t="75033" x="6932613" y="2857500"/>
          <p14:tracePt t="75049" x="6932613" y="2867025"/>
          <p14:tracePt t="75064" x="6932613" y="2876550"/>
          <p14:tracePt t="75079" x="6932613" y="2886075"/>
          <p14:tracePt t="75110" x="6932613" y="2894013"/>
          <p14:tracePt t="75124" x="6932613" y="2913063"/>
          <p14:tracePt t="75132" x="6932613" y="2922588"/>
          <p14:tracePt t="75140" x="6942138" y="2940050"/>
          <p14:tracePt t="75147" x="6942138" y="2949575"/>
          <p14:tracePt t="75155" x="6942138" y="2959100"/>
          <p14:tracePt t="75163" x="6942138" y="2968625"/>
          <p14:tracePt t="75178" x="6942138" y="2986088"/>
          <p14:tracePt t="75185" x="6942138" y="3005138"/>
          <p14:tracePt t="75193" x="6942138" y="3013075"/>
          <p14:tracePt t="75201" x="6942138" y="3032125"/>
          <p14:tracePt t="75208" x="6951663" y="3059113"/>
          <p14:tracePt t="75216" x="6951663" y="3068638"/>
          <p14:tracePt t="75223" x="6951663" y="3078163"/>
          <p14:tracePt t="75651" x="6951663" y="3086100"/>
          <p14:tracePt t="75984" x="6951663" y="3068638"/>
          <p14:tracePt t="75994" x="6951663" y="3049588"/>
          <p14:tracePt t="76000" x="6942138" y="3032125"/>
          <p14:tracePt t="76008" x="6942138" y="3022600"/>
          <p14:tracePt t="76053" x="6942138" y="3013075"/>
          <p14:tracePt t="76061" x="6932613" y="3013075"/>
          <p14:tracePt t="76068" x="6932613" y="3005138"/>
          <p14:tracePt t="76077" x="6932613" y="2976563"/>
          <p14:tracePt t="76083" x="6932613" y="2968625"/>
          <p14:tracePt t="76091" x="6924675" y="2959100"/>
          <p14:tracePt t="76098" x="6924675" y="2940050"/>
          <p14:tracePt t="76106" x="6924675" y="2903538"/>
          <p14:tracePt t="76113" x="6924675" y="2876550"/>
          <p14:tracePt t="76122" x="6915150" y="2840038"/>
          <p14:tracePt t="76128" x="6915150" y="2803525"/>
          <p14:tracePt t="76137" x="6915150" y="2776538"/>
          <p14:tracePt t="76145" x="6915150" y="2747963"/>
          <p14:tracePt t="76152" x="6915150" y="2730500"/>
          <p14:tracePt t="76161" x="6915150" y="2703513"/>
          <p14:tracePt t="76167" x="6915150" y="2684463"/>
          <p14:tracePt t="76175" x="6924675" y="2657475"/>
          <p14:tracePt t="76182" x="6924675" y="2611438"/>
          <p14:tracePt t="76190" x="6932613" y="2584450"/>
          <p14:tracePt t="76197" x="6942138" y="2565400"/>
          <p14:tracePt t="76205" x="6951663" y="2528888"/>
          <p14:tracePt t="76214" x="6961188" y="2511425"/>
          <p14:tracePt t="76220" x="6969125" y="2492375"/>
          <p14:tracePt t="76228" x="6978650" y="2474913"/>
          <p14:tracePt t="76235" x="6997700" y="2447925"/>
          <p14:tracePt t="76244" x="7007225" y="2428875"/>
          <p14:tracePt t="76250" x="7015163" y="2411413"/>
          <p14:tracePt t="76258" x="7024688" y="2392363"/>
          <p14:tracePt t="76273" x="7024688" y="2382838"/>
          <p14:tracePt t="76295" x="7024688" y="2374900"/>
          <p14:tracePt t="76319" x="7024688" y="2365375"/>
          <p14:tracePt t="77078" x="7024688" y="2411413"/>
          <p14:tracePt t="77086" x="7024688" y="2447925"/>
          <p14:tracePt t="77094" x="7015163" y="2474913"/>
          <p14:tracePt t="77100" x="7015163" y="2511425"/>
          <p14:tracePt t="77110" x="7015163" y="2538413"/>
          <p14:tracePt t="77116" x="7015163" y="2557463"/>
          <p14:tracePt t="77124" x="7015163" y="2574925"/>
          <p14:tracePt t="77131" x="7015163" y="2593975"/>
          <p14:tracePt t="77139" x="7007225" y="2611438"/>
          <p14:tracePt t="77146" x="7007225" y="2630488"/>
          <p14:tracePt t="77154" x="7007225" y="2647950"/>
          <p14:tracePt t="77170" x="7007225" y="2657475"/>
          <p14:tracePt t="77178" x="7007225" y="2693988"/>
          <p14:tracePt t="77185" x="7007225" y="2711450"/>
          <p14:tracePt t="77194" x="7007225" y="2740025"/>
          <p14:tracePt t="77199" x="7007225" y="2757488"/>
          <p14:tracePt t="77208" x="7007225" y="2776538"/>
          <p14:tracePt t="77215" x="7007225" y="2803525"/>
          <p14:tracePt t="77223" x="7007225" y="2820988"/>
          <p14:tracePt t="77229" x="7015163" y="2867025"/>
          <p14:tracePt t="77238" x="7015163" y="2894013"/>
          <p14:tracePt t="77245" x="7024688" y="2913063"/>
          <p14:tracePt t="77252" x="7024688" y="2930525"/>
          <p14:tracePt t="77262" x="7024688" y="2949575"/>
          <p14:tracePt t="77268" x="7051675" y="2976563"/>
          <p14:tracePt t="77276" x="7051675" y="2995613"/>
          <p14:tracePt t="77282" x="7061200" y="3041650"/>
          <p14:tracePt t="77290" x="7061200" y="3059113"/>
          <p14:tracePt t="77297" x="7061200" y="3095625"/>
          <p14:tracePt t="77304" x="7070725" y="3132138"/>
          <p14:tracePt t="77312" x="7070725" y="3159125"/>
          <p14:tracePt t="77319" x="7070725" y="3187700"/>
          <p14:tracePt t="77327" x="7080250" y="3241675"/>
          <p14:tracePt t="77334" x="7080250" y="3268663"/>
          <p14:tracePt t="77343" x="7080250" y="3287713"/>
          <p14:tracePt t="77350" x="7080250" y="3305175"/>
          <p14:tracePt t="77358" x="7088188" y="3324225"/>
          <p14:tracePt t="77365" x="7088188" y="3333750"/>
          <p14:tracePt t="77373" x="7088188" y="3351213"/>
          <p14:tracePt t="77381" x="7088188" y="3378200"/>
          <p14:tracePt t="77388" x="7097713" y="3414713"/>
          <p14:tracePt t="77395" x="7107238" y="3451225"/>
          <p14:tracePt t="77403" x="7107238" y="3470275"/>
          <p14:tracePt t="77411" x="7107238" y="3497263"/>
          <p14:tracePt t="77419" x="7116763" y="3516313"/>
          <p14:tracePt t="77426" x="7116763" y="3560763"/>
          <p14:tracePt t="77434" x="7116763" y="3589338"/>
          <p14:tracePt t="77442" x="7116763" y="3616325"/>
          <p14:tracePt t="77450" x="7134225" y="3662363"/>
          <p14:tracePt t="77457" x="7134225" y="3698875"/>
          <p14:tracePt t="77465" x="7134225" y="3743325"/>
          <p14:tracePt t="77473" x="7134225" y="3779838"/>
          <p14:tracePt t="77480" x="7143750" y="3835400"/>
          <p14:tracePt t="77488" x="7143750" y="3881438"/>
          <p14:tracePt t="77495" x="7143750" y="3908425"/>
          <p14:tracePt t="77504" x="7153275" y="3963988"/>
          <p14:tracePt t="77511" x="7153275" y="3990975"/>
          <p14:tracePt t="77519" x="7153275" y="4008438"/>
          <p14:tracePt t="77527" x="7161213" y="4027488"/>
          <p14:tracePt t="77534" x="7161213" y="4037013"/>
          <p14:tracePt t="77543" x="7161213" y="4044950"/>
          <p14:tracePt t="77549" x="7161213" y="4054475"/>
          <p14:tracePt t="77556" x="7161213" y="4064000"/>
          <p14:tracePt t="77564" x="7161213" y="4073525"/>
          <p14:tracePt t="77572" x="7161213" y="4090988"/>
          <p14:tracePt t="77579" x="7161213" y="4127500"/>
          <p14:tracePt t="77588" x="7161213" y="4154488"/>
          <p14:tracePt t="77595" x="7170738" y="4191000"/>
          <p14:tracePt t="77602" x="7170738" y="4200525"/>
          <p14:tracePt t="77610" x="7170738" y="4237038"/>
          <p14:tracePt t="77617" x="7170738" y="4264025"/>
          <p14:tracePt t="77626" x="7170738" y="4300538"/>
          <p14:tracePt t="77632" x="7170738" y="4346575"/>
          <p14:tracePt t="77640" x="7170738" y="4402138"/>
          <p14:tracePt t="77648" x="7170738" y="4438650"/>
          <p14:tracePt t="77655" x="7170738" y="4511675"/>
          <p14:tracePt t="77662" x="7170738" y="4565650"/>
          <p14:tracePt t="77671" x="7170738" y="4621213"/>
          <p14:tracePt t="77678" x="7189788" y="4702175"/>
          <p14:tracePt t="77685" x="7189788" y="4757738"/>
          <p14:tracePt t="77695" x="7189788" y="4784725"/>
          <p14:tracePt t="77700" x="7189788" y="4811713"/>
          <p14:tracePt t="77710" x="7189788" y="4840288"/>
          <p14:tracePt t="77716" x="7180263" y="4903788"/>
          <p14:tracePt t="77725" x="7180263" y="4940300"/>
          <p14:tracePt t="77731" x="7180263" y="4986338"/>
          <p14:tracePt t="77739" x="7170738" y="5013325"/>
          <p14:tracePt t="77746" x="7170738" y="5068888"/>
          <p14:tracePt t="77754" x="7170738" y="5095875"/>
          <p14:tracePt t="77761" x="7170738" y="5122863"/>
          <p14:tracePt t="77769" x="7170738" y="5141913"/>
          <p14:tracePt t="77778" x="7170738" y="5149850"/>
          <p14:tracePt t="77785" x="7170738" y="5159375"/>
          <p14:tracePt t="77974" x="7153275" y="5032375"/>
          <p14:tracePt t="77982" x="7124700" y="4913313"/>
          <p14:tracePt t="77989" x="7107238" y="4784725"/>
          <p14:tracePt t="77997" x="7097713" y="4694238"/>
          <p14:tracePt t="78005" x="7080250" y="4584700"/>
          <p14:tracePt t="78012" x="7070725" y="4483100"/>
          <p14:tracePt t="78020" x="7043738" y="4373563"/>
          <p14:tracePt t="78028" x="7007225" y="4273550"/>
          <p14:tracePt t="78035" x="6997700" y="4183063"/>
          <p14:tracePt t="78043" x="6997700" y="4073525"/>
          <p14:tracePt t="78050" x="6988175" y="3981450"/>
          <p14:tracePt t="78059" x="6988175" y="3898900"/>
          <p14:tracePt t="78066" x="6969125" y="3808413"/>
          <p14:tracePt t="78073" x="6969125" y="3735388"/>
          <p14:tracePt t="78081" x="6961188" y="3625850"/>
          <p14:tracePt t="78088" x="6961188" y="3516313"/>
          <p14:tracePt t="78096" x="6942138" y="3387725"/>
          <p14:tracePt t="78104" x="6924675" y="3268663"/>
          <p14:tracePt t="78113" x="6915150" y="3178175"/>
          <p14:tracePt t="78119" x="6915150" y="3086100"/>
          <p14:tracePt t="78127" x="6915150" y="3032125"/>
          <p14:tracePt t="78134" x="6905625" y="2995613"/>
          <p14:tracePt t="78143" x="6905625" y="2968625"/>
          <p14:tracePt t="78149" x="6905625" y="2930525"/>
          <p14:tracePt t="78158" x="6896100" y="2913063"/>
          <p14:tracePt t="78164" x="6896100" y="2894013"/>
          <p14:tracePt t="78172" x="6896100" y="2876550"/>
          <p14:tracePt t="78179" x="6888163" y="2867025"/>
          <p14:tracePt t="78187" x="6888163" y="2857500"/>
          <p14:tracePt t="78194" x="6878638" y="2840038"/>
          <p14:tracePt t="78203" x="6869113" y="2830513"/>
          <p14:tracePt t="78218" x="6859588" y="2830513"/>
          <p14:tracePt t="78234" x="6851650" y="2820988"/>
          <p14:tracePt t="78242" x="6842125" y="2820988"/>
          <p14:tracePt t="78248" x="6832600" y="2813050"/>
          <p14:tracePt t="78256" x="6815138" y="2803525"/>
          <p14:tracePt t="78263" x="6796088" y="2803525"/>
          <p14:tracePt t="78272" x="6769100" y="2784475"/>
          <p14:tracePt t="78279" x="6732588" y="2784475"/>
          <p14:tracePt t="78287" x="6713538" y="2776538"/>
          <p14:tracePt t="78302" x="6705600" y="2776538"/>
          <p14:tracePt t="78310" x="6696075" y="2776538"/>
          <p14:tracePt t="78317" x="6669088" y="2776538"/>
          <p14:tracePt t="78326" x="6659563" y="2776538"/>
          <p14:tracePt t="78332" x="6640513" y="2784475"/>
          <p14:tracePt t="78339" x="6623050" y="2794000"/>
          <p14:tracePt t="78347" x="6596063" y="2803525"/>
          <p14:tracePt t="78355" x="6577013" y="2820988"/>
          <p14:tracePt t="78362" x="6540500" y="2840038"/>
          <p14:tracePt t="78370" x="6503988" y="2849563"/>
          <p14:tracePt t="78377" x="6467475" y="2867025"/>
          <p14:tracePt t="78385" x="6403975" y="2894013"/>
          <p14:tracePt t="78393" x="6338888" y="2913063"/>
          <p14:tracePt t="78400" x="6257925" y="2940050"/>
          <p14:tracePt t="78410" x="6156325" y="3005138"/>
          <p14:tracePt t="78415" x="6029325" y="3041650"/>
          <p14:tracePt t="78423" x="5891213" y="3086100"/>
          <p14:tracePt t="78430" x="5672138" y="3178175"/>
          <p14:tracePt t="78438" x="5408613" y="3268663"/>
          <p14:tracePt t="78447" x="5051425" y="3424238"/>
          <p14:tracePt t="78453" x="4640263" y="3533775"/>
          <p14:tracePt t="78462" x="4302125" y="3643313"/>
          <p14:tracePt t="78468" x="4037013" y="3735388"/>
          <p14:tracePt t="78476" x="3698875" y="3825875"/>
          <p14:tracePt t="78484" x="3352800" y="3862388"/>
          <p14:tracePt t="78492" x="3078163" y="3881438"/>
          <p14:tracePt t="78499" x="2895600" y="3898900"/>
          <p14:tracePt t="78506" x="2713038" y="3908425"/>
          <p14:tracePt t="78514" x="2530475" y="3927475"/>
          <p14:tracePt t="78522" x="2347913" y="3944938"/>
          <p14:tracePt t="78529" x="2165350" y="3944938"/>
          <p14:tracePt t="78537" x="2000250" y="3954463"/>
          <p14:tracePt t="78546" x="1909763" y="3954463"/>
          <p14:tracePt t="78553" x="1836738" y="3971925"/>
          <p14:tracePt t="78560" x="1763713" y="3971925"/>
          <p14:tracePt t="78568" x="1717675" y="3981450"/>
          <p14:tracePt t="78576" x="1690688" y="3981450"/>
          <p14:tracePt t="78583" x="1662113" y="3981450"/>
          <p14:tracePt t="78591" x="1635125" y="3981450"/>
          <p14:tracePt t="78597" x="1598613" y="3981450"/>
          <p14:tracePt t="78605" x="1571625" y="3971925"/>
          <p14:tracePt t="78612" x="1552575" y="3963988"/>
          <p14:tracePt t="78620" x="1506538" y="3935413"/>
          <p14:tracePt t="78629" x="1470025" y="3917950"/>
          <p14:tracePt t="78636" x="1452563" y="3898900"/>
          <p14:tracePt t="78643" x="1433513" y="3889375"/>
          <p14:tracePt t="78651" x="1416050" y="3871913"/>
          <p14:tracePt t="78660" x="1397000" y="3852863"/>
          <p14:tracePt t="78666" x="1389063" y="3835400"/>
          <p14:tracePt t="78674" x="1370013" y="3798888"/>
          <p14:tracePt t="78681" x="1360488" y="3771900"/>
          <p14:tracePt t="78689" x="1360488" y="3752850"/>
          <p14:tracePt t="78696" x="1352550" y="3725863"/>
          <p14:tracePt t="78704" x="1352550" y="3670300"/>
          <p14:tracePt t="78711" x="1352550" y="3589338"/>
          <p14:tracePt t="78720" x="1360488" y="3516313"/>
          <p14:tracePt t="78727" x="1379538" y="3424238"/>
          <p14:tracePt t="78735" x="1406525" y="3324225"/>
          <p14:tracePt t="78743" x="1433513" y="3232150"/>
          <p14:tracePt t="78750" x="1470025" y="3132138"/>
          <p14:tracePt t="78760" x="1498600" y="3049588"/>
          <p14:tracePt t="78765" x="1543050" y="2986088"/>
          <p14:tracePt t="78773" x="1562100" y="2922588"/>
          <p14:tracePt t="78780" x="1589088" y="2867025"/>
          <p14:tracePt t="78788" x="1625600" y="2813050"/>
          <p14:tracePt t="78796" x="1662113" y="2767013"/>
          <p14:tracePt t="78804" x="1708150" y="2720975"/>
          <p14:tracePt t="78810" x="1744663" y="2674938"/>
          <p14:tracePt t="78817" x="1790700" y="2638425"/>
          <p14:tracePt t="78826" x="1808163" y="2620963"/>
          <p14:tracePt t="78834" x="1844675" y="2593975"/>
          <p14:tracePt t="78842" x="1863725" y="2584450"/>
          <p14:tracePt t="78848" x="1890713" y="2574925"/>
          <p14:tracePt t="78857" x="1927225" y="2557463"/>
          <p14:tracePt t="78863" x="1954213" y="2547938"/>
          <p14:tracePt t="78872" x="1963738" y="2547938"/>
          <p14:tracePt t="78878" x="1973263" y="2538413"/>
          <p14:tracePt t="78895" x="1982788" y="2528888"/>
          <p14:tracePt t="78902" x="1990725" y="2528888"/>
          <p14:tracePt t="78910" x="2000250" y="2528888"/>
          <p14:tracePt t="78917" x="2009775" y="2520950"/>
          <p14:tracePt t="78926" x="2019300" y="2520950"/>
          <p14:tracePt t="78932" x="2046288" y="2520950"/>
          <p14:tracePt t="78939" x="2055813" y="2520950"/>
          <p14:tracePt t="78947" x="2092325" y="2520950"/>
          <p14:tracePt t="78955" x="2119313" y="2520950"/>
          <p14:tracePt t="78978" x="2201863" y="2565400"/>
          <p14:tracePt t="78985" x="2228850" y="2574925"/>
          <p14:tracePt t="78993" x="2247900" y="2593975"/>
          <p14:tracePt t="79001" x="2274888" y="2601913"/>
          <p14:tracePt t="79009" x="2301875" y="2630488"/>
          <p14:tracePt t="79016" x="2320925" y="2657475"/>
          <p14:tracePt t="79023" x="2338388" y="2693988"/>
          <p14:tracePt t="79031" x="2357438" y="2720975"/>
          <p14:tracePt t="79039" x="2365375" y="2740025"/>
          <p14:tracePt t="79046" x="2374900" y="2767013"/>
          <p14:tracePt t="79054" x="2401888" y="2784475"/>
          <p14:tracePt t="79063" x="2420938" y="2813050"/>
          <p14:tracePt t="79069" x="2430463" y="2830513"/>
          <p14:tracePt t="79077" x="2438400" y="2876550"/>
          <p14:tracePt t="79084" x="2447925" y="2922588"/>
          <p14:tracePt t="79092" x="2457450" y="2959100"/>
          <p14:tracePt t="79099" x="2484438" y="3022600"/>
          <p14:tracePt t="79109" x="2493963" y="3105150"/>
          <p14:tracePt t="79114" x="2511425" y="3159125"/>
          <p14:tracePt t="79123" x="2540000" y="3260725"/>
          <p14:tracePt t="79129" x="2547938" y="3370263"/>
          <p14:tracePt t="79137" x="2547938" y="3460750"/>
          <p14:tracePt t="79145" x="2566988" y="3533775"/>
          <p14:tracePt t="79153" x="2576513" y="3633788"/>
          <p14:tracePt t="79159" x="2593975" y="3706813"/>
          <p14:tracePt t="79168" x="2613025" y="3771900"/>
          <p14:tracePt t="79177" x="2630488" y="3881438"/>
          <p14:tracePt t="79183" x="2657475" y="3981450"/>
          <p14:tracePt t="79192" x="2667000" y="4090988"/>
          <p14:tracePt t="79198" x="2695575" y="4200525"/>
          <p14:tracePt t="79206" x="2713038" y="4300538"/>
          <p14:tracePt t="79213" x="2722563" y="4429125"/>
          <p14:tracePt t="79221" x="2740025" y="4538663"/>
          <p14:tracePt t="79230" x="2759075" y="4648200"/>
          <p14:tracePt t="79236" x="2768600" y="4711700"/>
          <p14:tracePt t="79245" x="2776538" y="4767263"/>
          <p14:tracePt t="79251" x="2795588" y="4848225"/>
          <p14:tracePt t="79259" x="2795588" y="4903788"/>
          <p14:tracePt t="79267" x="2795588" y="4940300"/>
          <p14:tracePt t="79276" x="2795588" y="4976813"/>
          <p14:tracePt t="79282" x="2795588" y="5013325"/>
          <p14:tracePt t="79288" x="2795588" y="5022850"/>
          <p14:tracePt t="79296" x="2795588" y="5032375"/>
          <p14:tracePt t="79305" x="2795588" y="5040313"/>
          <p14:tracePt t="79342" x="2786063" y="5049838"/>
          <p14:tracePt t="79350" x="2768600" y="5049838"/>
          <p14:tracePt t="79358" x="2740025" y="5059363"/>
          <p14:tracePt t="79365" x="2695575" y="5076825"/>
          <p14:tracePt t="79374" x="2620963" y="5076825"/>
          <p14:tracePt t="79380" x="2547938" y="5068888"/>
          <p14:tracePt t="79388" x="2447925" y="5059363"/>
          <p14:tracePt t="79395" x="2357438" y="5040313"/>
          <p14:tracePt t="79404" x="2292350" y="5022850"/>
          <p14:tracePt t="79412" x="2211388" y="4976813"/>
          <p14:tracePt t="79418" x="2100263" y="4922838"/>
          <p14:tracePt t="79426" x="1982788" y="4848225"/>
          <p14:tracePt t="79434" x="1881188" y="4784725"/>
          <p14:tracePt t="79442" x="1800225" y="4730750"/>
          <p14:tracePt t="79449" x="1727200" y="4665663"/>
          <p14:tracePt t="79459" x="1644650" y="4584700"/>
          <p14:tracePt t="79464" x="1579563" y="4511675"/>
          <p14:tracePt t="79472" x="1525588" y="4429125"/>
          <p14:tracePt t="79481" x="1479550" y="4346575"/>
          <p14:tracePt t="79486" x="1443038" y="4273550"/>
          <p14:tracePt t="79495" x="1406525" y="4210050"/>
          <p14:tracePt t="79502" x="1379538" y="4146550"/>
          <p14:tracePt t="79510" x="1352550" y="4100513"/>
          <p14:tracePt t="79516" x="1343025" y="4017963"/>
          <p14:tracePt t="79525" x="1316038" y="3944938"/>
          <p14:tracePt t="79533" x="1316038" y="3871913"/>
          <p14:tracePt t="79540" x="1306513" y="3808413"/>
          <p14:tracePt t="79547" x="1306513" y="3735388"/>
          <p14:tracePt t="79555" x="1306513" y="3679825"/>
          <p14:tracePt t="79563" x="1306513" y="3616325"/>
          <p14:tracePt t="79571" x="1333500" y="3506788"/>
          <p14:tracePt t="79578" x="1379538" y="3424238"/>
          <p14:tracePt t="79586" x="1397000" y="3360738"/>
          <p14:tracePt t="79593" x="1462088" y="3260725"/>
          <p14:tracePt t="79601" x="1525588" y="3195638"/>
          <p14:tracePt t="79609" x="1589088" y="3132138"/>
          <p14:tracePt t="79616" x="1708150" y="3068638"/>
          <p14:tracePt t="79625" x="1790700" y="3005138"/>
          <p14:tracePt t="79630" x="1909763" y="2959100"/>
          <p14:tracePt t="79638" x="2019300" y="2913063"/>
          <p14:tracePt t="79646" x="2100263" y="2886075"/>
          <p14:tracePt t="79654" x="2219325" y="2857500"/>
          <p14:tracePt t="79663" x="2274888" y="2849563"/>
          <p14:tracePt t="79668" x="2347913" y="2849563"/>
          <p14:tracePt t="79676" x="2420938" y="2849563"/>
          <p14:tracePt t="79683" x="2503488" y="2849563"/>
          <p14:tracePt t="79692" x="2593975" y="2867025"/>
          <p14:tracePt t="79699" x="2686050" y="2876550"/>
          <p14:tracePt t="79709" x="2768600" y="2903538"/>
          <p14:tracePt t="79714" x="2813050" y="2930525"/>
          <p14:tracePt t="79722" x="2895600" y="2949575"/>
          <p14:tracePt t="79730" x="2951163" y="2968625"/>
          <p14:tracePt t="79737" x="3032125" y="2995613"/>
          <p14:tracePt t="79745" x="3133725" y="3049588"/>
          <p14:tracePt t="79753" x="3279775" y="3078163"/>
          <p14:tracePt t="79761" x="3425825" y="3122613"/>
          <p14:tracePt t="79768" x="3581400" y="3151188"/>
          <p14:tracePt t="79776" x="3744913" y="3168650"/>
          <p14:tracePt t="79782" x="3910013" y="3168650"/>
          <p14:tracePt t="79792" x="4092575" y="3159125"/>
          <p14:tracePt t="79798" x="4311650" y="3168650"/>
          <p14:tracePt t="79805" x="4494213" y="3159125"/>
          <p14:tracePt t="79815" x="4659313" y="3151188"/>
          <p14:tracePt t="79820" x="4795838" y="3122613"/>
          <p14:tracePt t="79828" x="4905375" y="3086100"/>
          <p14:tracePt t="79836" x="5051425" y="3059113"/>
          <p14:tracePt t="79845" x="5187950" y="3032125"/>
          <p14:tracePt t="79851" x="5316538" y="2986088"/>
          <p14:tracePt t="79859" x="5508625" y="2940050"/>
          <p14:tracePt t="79866" x="5635625" y="2913063"/>
          <p14:tracePt t="79875" x="5727700" y="2886075"/>
          <p14:tracePt t="79881" x="5864225" y="2840038"/>
          <p14:tracePt t="79889" x="6010275" y="2794000"/>
          <p14:tracePt t="79897" x="6148388" y="2740025"/>
          <p14:tracePt t="79905" x="6275388" y="2693988"/>
          <p14:tracePt t="79912" x="6411913" y="2667000"/>
          <p14:tracePt t="79920" x="6486525" y="2638425"/>
          <p14:tracePt t="79929" x="6550025" y="2611438"/>
          <p14:tracePt t="79935" x="6632575" y="2584450"/>
          <p14:tracePt t="79943" x="6659563" y="2574925"/>
          <p14:tracePt t="79950" x="6677025" y="2565400"/>
          <p14:tracePt t="79958" x="6686550" y="2565400"/>
          <p14:tracePt t="79976" x="6696075" y="2557463"/>
          <p14:tracePt t="80239" x="6723063" y="2557463"/>
          <p14:tracePt t="80246" x="6742113" y="2557463"/>
          <p14:tracePt t="80254" x="6759575" y="2557463"/>
          <p14:tracePt t="80261" x="6778625" y="2565400"/>
          <p14:tracePt t="80269" x="6815138" y="2565400"/>
          <p14:tracePt t="80276" x="6823075" y="2565400"/>
          <p14:tracePt t="80283" x="6832600" y="2565400"/>
          <p14:tracePt t="80291" x="6842125" y="2574925"/>
          <p14:tracePt t="80306" x="6851650" y="2574925"/>
          <p14:tracePt t="80337" x="6851650" y="2584450"/>
          <p14:tracePt t="80345" x="6859588" y="2584450"/>
          <p14:tracePt t="80399" x="6869113" y="2593975"/>
          <p14:tracePt t="80414" x="6869113" y="2601913"/>
          <p14:tracePt t="80421" x="6878638" y="2601913"/>
          <p14:tracePt t="80428" x="6878638" y="2611438"/>
          <p14:tracePt t="80437" x="6888163" y="2611438"/>
          <p14:tracePt t="80443" x="6888163" y="2620963"/>
          <p14:tracePt t="80452" x="6896100" y="2630488"/>
          <p14:tracePt t="80459" x="6896100" y="2638425"/>
          <p14:tracePt t="80467" x="6896100" y="2647950"/>
          <p14:tracePt t="80482" x="6905625" y="2647950"/>
          <p14:tracePt t="80491" x="6905625" y="2657475"/>
          <p14:tracePt t="80535" x="6905625" y="2667000"/>
          <p14:tracePt t="80566" x="6905625" y="2674938"/>
          <p14:tracePt t="80574" x="6905625" y="2684463"/>
          <p14:tracePt t="80581" x="6905625" y="2693988"/>
          <p14:tracePt t="80588" x="6905625" y="2711450"/>
          <p14:tracePt t="80596" x="6905625" y="2720975"/>
          <p14:tracePt t="80604" x="6905625" y="2730500"/>
          <p14:tracePt t="80611" x="6915150" y="2757488"/>
          <p14:tracePt t="80619" x="6915150" y="2767013"/>
          <p14:tracePt t="80627" x="6915150" y="2776538"/>
          <p14:tracePt t="80634" x="6915150" y="2794000"/>
          <p14:tracePt t="80642" x="6915150" y="2813050"/>
          <p14:tracePt t="80649" x="6932613" y="2830513"/>
          <p14:tracePt t="80657" x="6932613" y="2849563"/>
          <p14:tracePt t="80664" x="6932613" y="2876550"/>
          <p14:tracePt t="80672" x="6932613" y="2894013"/>
          <p14:tracePt t="80679" x="6924675" y="2922588"/>
          <p14:tracePt t="80687" x="6932613" y="2968625"/>
          <p14:tracePt t="80694" x="6932613" y="2995613"/>
          <p14:tracePt t="80703" x="6932613" y="3022600"/>
          <p14:tracePt t="80709" x="6932613" y="3041650"/>
          <p14:tracePt t="80718" x="6942138" y="3059113"/>
          <p14:tracePt t="80726" x="6942138" y="3068638"/>
          <p14:tracePt t="80733" x="6942138" y="3078163"/>
          <p14:tracePt t="80742" x="6942138" y="3095625"/>
          <p14:tracePt t="80748" x="6942138" y="3114675"/>
          <p14:tracePt t="80756" x="6942138" y="3122613"/>
          <p14:tracePt t="80763" x="6942138" y="3132138"/>
          <p14:tracePt t="80771" x="6942138" y="3151188"/>
          <p14:tracePt t="80778" x="6942138" y="3168650"/>
          <p14:tracePt t="80786" x="6942138" y="3178175"/>
          <p14:tracePt t="80793" x="6942138" y="3214688"/>
          <p14:tracePt t="80802" x="6942138" y="3232150"/>
          <p14:tracePt t="80808" x="6942138" y="3251200"/>
          <p14:tracePt t="80817" x="6942138" y="3260725"/>
          <p14:tracePt t="80825" x="6942138" y="3268663"/>
          <p14:tracePt t="80832" x="6942138" y="3278188"/>
          <p14:tracePt t="80839" x="6942138" y="3287713"/>
          <p14:tracePt t="80854" x="6942138" y="3297238"/>
          <p14:tracePt t="80862" x="6942138" y="3305175"/>
          <p14:tracePt t="80870" x="6942138" y="3314700"/>
          <p14:tracePt t="80876" x="6942138" y="3333750"/>
          <p14:tracePt t="80885" x="6942138" y="3360738"/>
          <p14:tracePt t="80892" x="6942138" y="3378200"/>
          <p14:tracePt t="80900" x="6942138" y="3397250"/>
          <p14:tracePt t="80907" x="6942138" y="3414713"/>
          <p14:tracePt t="80914" x="6942138" y="3433763"/>
          <p14:tracePt t="80922" x="6942138" y="3451225"/>
          <p14:tracePt t="80937" x="6942138" y="3470275"/>
          <p14:tracePt t="80945" x="6942138" y="3516313"/>
          <p14:tracePt t="80952" x="6942138" y="3543300"/>
          <p14:tracePt t="80960" x="6942138" y="3570288"/>
          <p14:tracePt t="80968" x="6942138" y="3597275"/>
          <p14:tracePt t="80977" x="6942138" y="3643313"/>
          <p14:tracePt t="80983" x="6951663" y="3670300"/>
          <p14:tracePt t="80990" x="6951663" y="3689350"/>
          <p14:tracePt t="80997" x="6951663" y="3716338"/>
          <p14:tracePt t="81005" x="6951663" y="3735388"/>
          <p14:tracePt t="81013" x="6951663" y="3752850"/>
          <p14:tracePt t="81020" x="6951663" y="3762375"/>
          <p14:tracePt t="81028" x="6951663" y="3779838"/>
          <p14:tracePt t="81036" x="6951663" y="3789363"/>
          <p14:tracePt t="81044" x="6951663" y="3798888"/>
          <p14:tracePt t="81052" x="6951663" y="3808413"/>
          <p14:tracePt t="81059" x="6951663" y="3825875"/>
          <p14:tracePt t="81068" x="6951663" y="3844925"/>
          <p14:tracePt t="81076" x="6951663" y="3889375"/>
          <p14:tracePt t="81083" x="6951663" y="3898900"/>
          <p14:tracePt t="81091" x="6951663" y="3917950"/>
          <p14:tracePt t="81097" x="6951663" y="3935413"/>
          <p14:tracePt t="81105" x="6951663" y="3944938"/>
          <p14:tracePt t="81113" x="6951663" y="3963988"/>
          <p14:tracePt t="81120" x="6951663" y="3971925"/>
          <p14:tracePt t="81128" x="6969125" y="3990975"/>
          <p14:tracePt t="81136" x="6969125" y="4027488"/>
          <p14:tracePt t="81143" x="6969125" y="4044950"/>
          <p14:tracePt t="81151" x="6969125" y="4064000"/>
          <p14:tracePt t="81158" x="6969125" y="4073525"/>
          <p14:tracePt t="81166" x="6969125" y="4090988"/>
          <p14:tracePt t="81174" x="6969125" y="4110038"/>
          <p14:tracePt t="81181" x="6978650" y="4137025"/>
          <p14:tracePt t="81189" x="6978650" y="4164013"/>
          <p14:tracePt t="81196" x="6978650" y="4191000"/>
          <p14:tracePt t="81205" x="6988175" y="4227513"/>
          <p14:tracePt t="81211" x="6988175" y="4256088"/>
          <p14:tracePt t="81219" x="6988175" y="4292600"/>
          <p14:tracePt t="81226" x="6988175" y="4329113"/>
          <p14:tracePt t="81235" x="6988175" y="4356100"/>
          <p14:tracePt t="81242" x="6997700" y="4383088"/>
          <p14:tracePt t="81250" x="6997700" y="4410075"/>
          <p14:tracePt t="81257" x="6997700" y="4429125"/>
          <p14:tracePt t="81264" x="6997700" y="4456113"/>
          <p14:tracePt t="81274" x="6997700" y="4475163"/>
          <p14:tracePt t="81280" x="6997700" y="4492625"/>
          <p14:tracePt t="81288" x="6997700" y="4511675"/>
          <p14:tracePt t="81295" x="6997700" y="4538663"/>
          <p14:tracePt t="81302" x="6997700" y="4575175"/>
          <p14:tracePt t="81310" x="6997700" y="4584700"/>
          <p14:tracePt t="81317" x="6997700" y="4592638"/>
          <p14:tracePt t="81333" x="6997700" y="4602163"/>
          <p14:tracePt t="81356" x="6997700" y="4611688"/>
          <p14:tracePt t="81372" x="6997700" y="4621213"/>
          <p14:tracePt t="81379" x="6997700" y="4638675"/>
          <p14:tracePt t="81387" x="6997700" y="4657725"/>
          <p14:tracePt t="81393" x="6997700" y="4675188"/>
          <p14:tracePt t="81402" x="6997700" y="4684713"/>
          <p14:tracePt t="81409" x="6997700" y="4694238"/>
          <p14:tracePt t="81417" x="6997700" y="4711700"/>
          <p14:tracePt t="81425" x="6997700" y="4730750"/>
          <p14:tracePt t="81432" x="6997700" y="4738688"/>
          <p14:tracePt t="81441" x="6997700" y="4757738"/>
          <p14:tracePt t="81447" x="6997700" y="4784725"/>
          <p14:tracePt t="81454" x="6997700" y="4794250"/>
          <p14:tracePt t="81462" x="6997700" y="4811713"/>
          <p14:tracePt t="81477" x="6997700" y="4848225"/>
          <p14:tracePt t="81485" x="6997700" y="4884738"/>
          <p14:tracePt t="81492" x="6997700" y="4913313"/>
          <p14:tracePt t="81501" x="6997700" y="4949825"/>
          <p14:tracePt t="81508" x="6997700" y="4986338"/>
          <p14:tracePt t="81516" x="6997700" y="5022850"/>
          <p14:tracePt t="81524" x="6997700" y="5049838"/>
          <p14:tracePt t="81531" x="6997700" y="5068888"/>
          <p14:tracePt t="81539" x="6997700" y="5095875"/>
          <p14:tracePt t="81546" x="6988175" y="5113338"/>
          <p14:tracePt t="81554" x="6988175" y="5132388"/>
          <p14:tracePt t="81561" x="6988175" y="5168900"/>
          <p14:tracePt t="81569" x="6988175" y="5195888"/>
          <p14:tracePt t="81576" x="6978650" y="5232400"/>
          <p14:tracePt t="81585" x="6978650" y="5295900"/>
          <p14:tracePt t="81593" x="6951663" y="5332413"/>
          <p14:tracePt t="81600" x="6951663" y="5397500"/>
          <p14:tracePt t="81608" x="6951663" y="5424488"/>
          <p14:tracePt t="81615" x="6942138" y="5451475"/>
          <p14:tracePt t="81624" x="6942138" y="5478463"/>
          <p14:tracePt t="81630" x="6942138" y="5514975"/>
          <p14:tracePt t="81638" x="6942138" y="5534025"/>
          <p14:tracePt t="81645" x="6932613" y="5561013"/>
          <p14:tracePt t="81653" x="6932613" y="5580063"/>
          <p14:tracePt t="81659" x="6932613" y="5588000"/>
          <p14:tracePt t="81677" x="6932613" y="5597525"/>
          <p14:tracePt t="81683" x="6932613" y="5607050"/>
          <p14:tracePt t="81691" x="6932613" y="5624513"/>
          <p14:tracePt t="81698" x="6932613" y="5634038"/>
          <p14:tracePt t="81707" x="6932613" y="5643563"/>
          <p14:tracePt t="81713" x="6932613" y="5653088"/>
          <p14:tracePt t="81721" x="6932613" y="5670550"/>
          <p14:tracePt t="81728" x="6932613" y="5680075"/>
          <p14:tracePt t="81736" x="6932613" y="5707063"/>
          <p14:tracePt t="81742" x="6932613" y="5716588"/>
          <p14:tracePt t="81751" x="6932613" y="5734050"/>
          <p14:tracePt t="81758" x="6924675" y="5753100"/>
          <p14:tracePt t="81766" x="6924675" y="5762625"/>
          <p14:tracePt t="81774" x="6924675" y="5770563"/>
          <p14:tracePt t="86936" x="6961188" y="5726113"/>
          <p14:tracePt t="86944" x="7015163" y="5643563"/>
          <p14:tracePt t="86952" x="7051675" y="5580063"/>
          <p14:tracePt t="86959" x="7124700" y="5478463"/>
          <p14:tracePt t="86972" x="7189788" y="5397500"/>
          <p14:tracePt t="86977" x="7234238" y="5332413"/>
          <p14:tracePt t="86982" x="7253288" y="5268913"/>
          <p14:tracePt t="86989" x="7262813" y="5232400"/>
          <p14:tracePt t="86997" x="7316788" y="5178425"/>
          <p14:tracePt t="87005" x="7389813" y="5076825"/>
          <p14:tracePt t="87011" x="7445375" y="4995863"/>
          <p14:tracePt t="87020" x="7499350" y="4913313"/>
          <p14:tracePt t="87027" x="7554913" y="4757738"/>
          <p14:tracePt t="87035" x="7664450" y="4621213"/>
          <p14:tracePt t="87042" x="7737475" y="4492625"/>
          <p14:tracePt t="87051" x="7827963" y="4356100"/>
          <p14:tracePt t="87057" x="7883525" y="4237038"/>
          <p14:tracePt t="87065" x="7956550" y="4154488"/>
          <p14:tracePt t="87074" x="7993063" y="4073525"/>
          <p14:tracePt t="87079" x="8039100" y="3971925"/>
          <p14:tracePt t="87088" x="8056563" y="3927475"/>
          <p14:tracePt t="87095" x="8066088" y="3908425"/>
          <p14:tracePt t="87104" x="8075613" y="3889375"/>
          <p14:tracePt t="87110" x="8075613" y="3881438"/>
          <p14:tracePt t="87117" x="8075613" y="3871913"/>
          <p14:tracePt t="87125" x="8085138" y="3871913"/>
          <p14:tracePt t="87155" x="8085138" y="3862388"/>
          <p14:tracePt t="87171" x="8085138" y="3852863"/>
          <p14:tracePt t="87178" x="8085138" y="3844925"/>
          <p14:tracePt t="87187" x="8085138" y="3816350"/>
          <p14:tracePt t="87192" x="8085138" y="3789363"/>
          <p14:tracePt t="87201" x="8075613" y="3762375"/>
          <p14:tracePt t="87208" x="8066088" y="3725863"/>
          <p14:tracePt t="87216" x="8056563" y="3706813"/>
          <p14:tracePt t="87223" x="8056563" y="3679825"/>
          <p14:tracePt t="87231" x="8047038" y="3652838"/>
          <p14:tracePt t="87238" x="8029575" y="3616325"/>
          <p14:tracePt t="87245" x="8020050" y="3589338"/>
          <p14:tracePt t="87254" x="8010525" y="3570288"/>
          <p14:tracePt t="87261" x="8002588" y="3552825"/>
          <p14:tracePt t="87270" x="7983538" y="3533775"/>
          <p14:tracePt t="87276" x="7974013" y="3516313"/>
          <p14:tracePt t="87283" x="7966075" y="3497263"/>
          <p14:tracePt t="87291" x="7937500" y="3460750"/>
          <p14:tracePt t="87299" x="7920038" y="3443288"/>
          <p14:tracePt t="87307" x="7893050" y="3397250"/>
          <p14:tracePt t="87314" x="7864475" y="3341688"/>
          <p14:tracePt t="87321" x="7820025" y="3241675"/>
          <p14:tracePt t="87329" x="7764463" y="3141663"/>
          <p14:tracePt t="87337" x="7710488" y="3022600"/>
          <p14:tracePt t="87344" x="7664450" y="2894013"/>
          <p14:tracePt t="87351" x="7637463" y="2776538"/>
          <p14:tracePt t="87358" x="7618413" y="2667000"/>
          <p14:tracePt t="87366" x="7591425" y="2565400"/>
          <p14:tracePt t="87374" x="7564438" y="2438400"/>
          <p14:tracePt t="87382" x="7535863" y="2328863"/>
          <p14:tracePt t="87390" x="7508875" y="2228850"/>
          <p14:tracePt t="87397" x="7489825" y="2155825"/>
          <p14:tracePt t="87404" x="7481888" y="2109788"/>
          <p14:tracePt t="87412" x="7462838" y="2090738"/>
          <p14:tracePt t="87420" x="7462838" y="2073275"/>
          <p14:tracePt t="87625" x="7462838" y="2109788"/>
          <p14:tracePt t="87633" x="7481888" y="2163763"/>
          <p14:tracePt t="87640" x="7489825" y="2209800"/>
          <p14:tracePt t="87647" x="7489825" y="2246313"/>
          <p14:tracePt t="87655" x="7489825" y="2292350"/>
          <p14:tracePt t="87663" x="7499350" y="2328863"/>
          <p14:tracePt t="87672" x="7499350" y="2365375"/>
          <p14:tracePt t="87678" x="7499350" y="2392363"/>
          <p14:tracePt t="87687" x="7499350" y="2428875"/>
          <p14:tracePt t="87693" x="7508875" y="2447925"/>
          <p14:tracePt t="87701" x="7508875" y="2455863"/>
          <p14:tracePt t="87708" x="7508875" y="2474913"/>
          <p14:tracePt t="87716" x="7508875" y="2484438"/>
          <p14:tracePt t="87723" x="7508875" y="2511425"/>
          <p14:tracePt t="87732" x="7508875" y="2538413"/>
          <p14:tracePt t="87738" x="7508875" y="2574925"/>
          <p14:tracePt t="87747" x="7508875" y="2593975"/>
          <p14:tracePt t="87755" x="7508875" y="2630488"/>
          <p14:tracePt t="87762" x="7508875" y="2667000"/>
          <p14:tracePt t="87770" x="7508875" y="2684463"/>
          <p14:tracePt t="87777" x="7508875" y="2711450"/>
          <p14:tracePt t="87786" x="7508875" y="2757488"/>
          <p14:tracePt t="87792" x="7508875" y="2784475"/>
          <p14:tracePt t="87800" x="7508875" y="2820988"/>
          <p14:tracePt t="87807" x="7508875" y="2857500"/>
          <p14:tracePt t="87814" x="7508875" y="2886075"/>
          <p14:tracePt t="87822" x="7518400" y="2913063"/>
          <p14:tracePt t="87830" x="7518400" y="2968625"/>
          <p14:tracePt t="87838" x="7526338" y="2986088"/>
          <p14:tracePt t="87846" x="7526338" y="3005138"/>
          <p14:tracePt t="87854" x="7526338" y="3013075"/>
          <p14:tracePt t="87861" x="7526338" y="3022600"/>
          <p14:tracePt t="87869" x="7526338" y="3032125"/>
          <p14:tracePt t="87890" x="7526338" y="3041650"/>
          <p14:tracePt t="87898" x="7535863" y="3059113"/>
          <p14:tracePt t="87906" x="7535863" y="3078163"/>
          <p14:tracePt t="87914" x="7535863" y="3105150"/>
          <p14:tracePt t="87921" x="7554913" y="3122613"/>
          <p14:tracePt t="87929" x="7554913" y="3141663"/>
          <p14:tracePt t="87937" x="7554913" y="3159125"/>
          <p14:tracePt t="87944" x="7564438" y="3205163"/>
          <p14:tracePt t="87953" x="7572375" y="3232150"/>
          <p14:tracePt t="87959" x="7591425" y="3287713"/>
          <p14:tracePt t="87968" x="7591425" y="3341688"/>
          <p14:tracePt t="87987" x="7600950" y="3460750"/>
          <p14:tracePt t="87993" x="7627938" y="3579813"/>
          <p14:tracePt t="87997" x="7637463" y="3652838"/>
          <p14:tracePt t="88005" x="7637463" y="3725863"/>
          <p14:tracePt t="88013" x="7654925" y="3789363"/>
          <p14:tracePt t="88020" x="7654925" y="3825875"/>
          <p14:tracePt t="88027" x="7654925" y="3871913"/>
          <p14:tracePt t="88037" x="7664450" y="3908425"/>
          <p14:tracePt t="88043" x="7664450" y="3954463"/>
          <p14:tracePt t="88051" x="7664450" y="3981450"/>
          <p14:tracePt t="88058" x="7664450" y="4037013"/>
          <p14:tracePt t="88066" x="7664450" y="4090988"/>
          <p14:tracePt t="88073" x="7654925" y="4191000"/>
          <p14:tracePt t="88081" x="7654925" y="4310063"/>
          <p14:tracePt t="88088" x="7645400" y="4465638"/>
          <p14:tracePt t="88096" x="7645400" y="4575175"/>
          <p14:tracePt t="88105" x="7645400" y="4684713"/>
          <p14:tracePt t="88111" x="7645400" y="4775200"/>
          <p14:tracePt t="88120" x="7645400" y="4830763"/>
          <p14:tracePt t="88126" x="7645400" y="4867275"/>
          <p14:tracePt t="88135" x="7637463" y="4903788"/>
          <p14:tracePt t="88141" x="7637463" y="4922838"/>
          <p14:tracePt t="88149" x="7637463" y="4930775"/>
          <p14:tracePt t="88156" x="7637463" y="4949825"/>
          <p14:tracePt t="88164" x="7637463" y="4986338"/>
          <p14:tracePt t="88171" x="7637463" y="5022850"/>
          <p14:tracePt t="88180" x="7618413" y="5049838"/>
          <p14:tracePt t="88188" x="7618413" y="5086350"/>
          <p14:tracePt t="88195" x="7608888" y="5122863"/>
          <p14:tracePt t="88203" x="7608888" y="5178425"/>
          <p14:tracePt t="88209" x="7600950" y="5259388"/>
          <p14:tracePt t="88218" x="7600950" y="5332413"/>
          <p14:tracePt t="88225" x="7591425" y="5387975"/>
          <p14:tracePt t="88233" x="7572375" y="5487988"/>
          <p14:tracePt t="88240" x="7572375" y="5561013"/>
          <p14:tracePt t="88248" x="7572375" y="5597525"/>
          <p14:tracePt t="88256" x="7572375" y="5653088"/>
          <p14:tracePt t="88264" x="7564438" y="5670550"/>
          <p14:tracePt t="88272" x="7564438" y="5689600"/>
          <p14:tracePt t="88279" x="7564438" y="5726113"/>
          <p14:tracePt t="88287" x="7564438" y="5753100"/>
          <p14:tracePt t="88294" x="7564438" y="5789613"/>
          <p14:tracePt t="88303" x="7564438" y="5835650"/>
          <p14:tracePt t="88308" x="7564438" y="5872163"/>
          <p14:tracePt t="88317" x="7545388" y="5935663"/>
          <p14:tracePt t="88324" x="7554913" y="5991225"/>
          <p14:tracePt t="88332" x="7554913" y="6064250"/>
          <p14:tracePt t="88340" x="7554913" y="6127750"/>
          <p14:tracePt t="88347" x="7554913" y="6164263"/>
          <p14:tracePt t="88354" x="7554913" y="6218238"/>
          <p14:tracePt t="88362" x="7572375" y="6300788"/>
          <p14:tracePt t="88371" x="7581900" y="6356350"/>
          <p14:tracePt t="88378" x="7581900" y="6400800"/>
          <p14:tracePt t="88387" x="7591425" y="6429375"/>
          <p14:tracePt t="88392" x="7591425" y="6456363"/>
          <p14:tracePt t="88400" x="7591425" y="6465888"/>
          <p14:tracePt t="88408" x="7600950" y="6465888"/>
          <p14:tracePt t="88621" x="7572375" y="6410325"/>
          <p14:tracePt t="88628" x="7564438" y="6283325"/>
          <p14:tracePt t="88636" x="7535863" y="6127750"/>
          <p14:tracePt t="88643" x="7499350" y="5962650"/>
          <p14:tracePt t="88652" x="7472363" y="5734050"/>
          <p14:tracePt t="88658" x="7435850" y="5570538"/>
          <p14:tracePt t="88666" x="7426325" y="5368925"/>
          <p14:tracePt t="88673" x="7389813" y="5132388"/>
          <p14:tracePt t="88681" x="7372350" y="4867275"/>
          <p14:tracePt t="88690" x="7353300" y="4519613"/>
          <p14:tracePt t="88696" x="7335838" y="4337050"/>
          <p14:tracePt t="88705" x="7335838" y="4117975"/>
          <p14:tracePt t="88711" x="7299325" y="3871913"/>
          <p14:tracePt t="88720" x="7299325" y="3689350"/>
          <p14:tracePt t="88727" x="7299325" y="3487738"/>
          <p14:tracePt t="88736" x="7289800" y="3305175"/>
          <p14:tracePt t="88742" x="7289800" y="3214688"/>
          <p14:tracePt t="88750" x="7289800" y="3141663"/>
          <p14:tracePt t="88757" x="7280275" y="3095625"/>
          <p14:tracePt t="88765" x="7280275" y="3022600"/>
          <p14:tracePt t="88772" x="7280275" y="2949575"/>
          <p14:tracePt t="88780" x="7280275" y="2876550"/>
          <p14:tracePt t="88789" x="7280275" y="2813050"/>
          <p14:tracePt t="88796" x="7280275" y="2757488"/>
          <p14:tracePt t="88804" x="7280275" y="2684463"/>
          <p14:tracePt t="88811" x="7280275" y="2657475"/>
          <p14:tracePt t="88819" x="7289800" y="2620963"/>
          <p14:tracePt t="88834" x="7289800" y="2611438"/>
          <p14:tracePt t="88841" x="7307263" y="2574925"/>
          <p14:tracePt t="90131" x="7343775" y="2574925"/>
          <p14:tracePt t="90138" x="7372350" y="2565400"/>
          <p14:tracePt t="90146" x="7399338" y="2565400"/>
          <p14:tracePt t="90154" x="7426325" y="2565400"/>
          <p14:tracePt t="90161" x="7462838" y="2565400"/>
          <p14:tracePt t="90169" x="7554913" y="2565400"/>
          <p14:tracePt t="90176" x="7627938" y="2574925"/>
          <p14:tracePt t="90183" x="7691438" y="2601913"/>
          <p14:tracePt t="90191" x="7791450" y="2630488"/>
          <p14:tracePt t="90199" x="7864475" y="2657475"/>
          <p14:tracePt t="90206" x="7966075" y="2693988"/>
          <p14:tracePt t="90214" x="8047038" y="2747963"/>
          <p14:tracePt t="90221" x="8112125" y="2776538"/>
          <p14:tracePt t="90229" x="8158163" y="2830513"/>
          <p14:tracePt t="90236" x="8221663" y="2876550"/>
          <p14:tracePt t="90244" x="8258175" y="2913063"/>
          <p14:tracePt t="90252" x="8285163" y="2940050"/>
          <p14:tracePt t="90260" x="8312150" y="2976563"/>
          <p14:tracePt t="90268" x="8331200" y="3032125"/>
          <p14:tracePt t="90275" x="8358188" y="3078163"/>
          <p14:tracePt t="90283" x="8377238" y="3105150"/>
          <p14:tracePt t="90290" x="8377238" y="3114675"/>
          <p14:tracePt t="90299" x="8385175" y="3132138"/>
          <p14:tracePt t="90306" x="8394700" y="3141663"/>
          <p14:tracePt t="90321" x="8394700" y="3151188"/>
          <p14:tracePt t="90328" x="8404225" y="3159125"/>
          <p14:tracePt t="90344" x="8404225" y="3168650"/>
          <p14:tracePt t="90358" x="8413750" y="3168650"/>
          <p14:tracePt t="90373" x="8413750" y="3178175"/>
          <p14:tracePt t="90382" x="8421688" y="3195638"/>
          <p14:tracePt t="90388" x="8431213" y="3214688"/>
          <p14:tracePt t="90396" x="8440738" y="3251200"/>
          <p14:tracePt t="90404" x="8477250" y="3287713"/>
          <p14:tracePt t="90412" x="8504238" y="3351213"/>
          <p14:tracePt t="90419" x="8540750" y="3433763"/>
          <p14:tracePt t="90427" x="8577263" y="3497263"/>
          <p14:tracePt t="90436" x="8650288" y="3560763"/>
          <p14:tracePt t="90442" x="8686800" y="3662363"/>
          <p14:tracePt t="90451" x="8732838" y="3725863"/>
          <p14:tracePt t="90457" x="8788400" y="3808413"/>
          <p14:tracePt t="90465" x="8842375" y="3889375"/>
          <p14:tracePt t="90472" x="8905875" y="3944938"/>
          <p14:tracePt t="90480" x="8934450" y="3971925"/>
          <p14:tracePt t="90490" x="8951913" y="4000500"/>
          <p14:tracePt t="90495" x="8961438" y="4000500"/>
          <p14:tracePt t="90503" x="8970963" y="4008438"/>
          <p14:tracePt t="93893" x="9088438" y="3954463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A simple cost estimate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76400"/>
            <a:ext cx="8305800" cy="4648200"/>
          </a:xfrm>
        </p:spPr>
        <p:txBody>
          <a:bodyPr/>
          <a:lstStyle/>
          <a:p>
            <a:pPr eaLnBrk="1" hangingPunct="1">
              <a:buFont typeface="Wingdings" pitchFamily="2" charset="2"/>
              <a:buNone/>
            </a:pPr>
            <a:r>
              <a:rPr lang="en-US" sz="2000"/>
              <a:t>1- BASE EFFORT = Sum of Estimates for each WBS task associated with software development (type SD)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sz="2000"/>
              <a:t>2- ADJUSTED BASE EFFORT = BASE EFFORT + effort for additional development tasks (type SA)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sz="2000"/>
              <a:t>3- TOTAL EFFORT = ADJUSTED BASE EFFORT + percentage increment for support tasks (type SS)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sz="2000"/>
              <a:t>4- TOTAL LABOR = TOTAL EFFORT + additional labor (type AL).  This can be expressed in staff-months or can be divided into specific staff categories.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sz="2000"/>
              <a:t>5- TOTAL COST = TOTAL LABOR * LABOR COST RATE + additional dollar costs (type AD).</a:t>
            </a:r>
          </a:p>
        </p:txBody>
      </p:sp>
      <p:pic>
        <p:nvPicPr>
          <p:cNvPr id="2" name="Ses 1">
            <a:hlinkClick r:id="" action="ppaction://media"/>
            <a:extLst>
              <a:ext uri="{FF2B5EF4-FFF2-40B4-BE49-F238E27FC236}">
                <a16:creationId xmlns:a16="http://schemas.microsoft.com/office/drawing/2014/main" id="{91699975-B2E9-4B91-BF32-62B8507071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049927"/>
      </p:ext>
    </p:extLst>
  </p:cSld>
  <p:clrMapOvr>
    <a:masterClrMapping/>
  </p:clrMapOvr>
  <p:transition advTm="11031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75" x="9117013" y="858838"/>
          <p14:tracePt t="1682" x="9080500" y="830263"/>
          <p14:tracePt t="1690" x="9061450" y="822325"/>
          <p14:tracePt t="1698" x="9043988" y="812800"/>
          <p14:tracePt t="1706" x="9024938" y="803275"/>
          <p14:tracePt t="1713" x="9007475" y="793750"/>
          <p14:tracePt t="1720" x="8988425" y="785813"/>
          <p14:tracePt t="1728" x="8978900" y="776288"/>
          <p14:tracePt t="1737" x="8961438" y="757238"/>
          <p14:tracePt t="1744" x="8942388" y="749300"/>
          <p14:tracePt t="1759" x="8934450" y="739775"/>
          <p14:tracePt t="1767" x="8924925" y="730250"/>
          <p14:tracePt t="1773" x="8905875" y="720725"/>
          <p14:tracePt t="1782" x="8897938" y="712788"/>
          <p14:tracePt t="1789" x="8878888" y="684213"/>
          <p14:tracePt t="1797" x="8869363" y="657225"/>
          <p14:tracePt t="1804" x="8851900" y="639763"/>
          <p14:tracePt t="1812" x="8842375" y="630238"/>
          <p14:tracePt t="1821" x="8842375" y="611188"/>
          <p14:tracePt t="1828" x="8824913" y="593725"/>
          <p14:tracePt t="1835" x="8805863" y="574675"/>
          <p14:tracePt t="1842" x="8788400" y="547688"/>
          <p14:tracePt t="1850" x="8759825" y="511175"/>
          <p14:tracePt t="1857" x="8732838" y="465138"/>
          <p14:tracePt t="1866" x="8705850" y="420688"/>
          <p14:tracePt t="1872" x="8696325" y="384175"/>
          <p14:tracePt t="1881" x="8678863" y="347663"/>
          <p14:tracePt t="1888" x="8669338" y="319088"/>
          <p14:tracePt t="1895" x="8650288" y="274638"/>
          <p14:tracePt t="1904" x="8642350" y="255588"/>
          <p14:tracePt t="1911" x="8632825" y="238125"/>
          <p14:tracePt t="1920" x="8623300" y="209550"/>
          <p14:tracePt t="1926" x="8613775" y="201613"/>
          <p14:tracePt t="1934" x="8613775" y="182563"/>
          <p14:tracePt t="1949" x="8604250" y="182563"/>
          <p14:tracePt t="28421" x="8586788" y="192088"/>
          <p14:tracePt t="28428" x="8577263" y="228600"/>
          <p14:tracePt t="28437" x="8550275" y="274638"/>
          <p14:tracePt t="28444" x="8531225" y="301625"/>
          <p14:tracePt t="28451" x="8504238" y="355600"/>
          <p14:tracePt t="28458" x="8486775" y="392113"/>
          <p14:tracePt t="28467" x="8467725" y="420688"/>
          <p14:tracePt t="28473" x="8450263" y="447675"/>
          <p14:tracePt t="28482" x="8413750" y="474663"/>
          <p14:tracePt t="28491" x="8394700" y="501650"/>
          <p14:tracePt t="28496" x="8348663" y="574675"/>
          <p14:tracePt t="28504" x="8312150" y="620713"/>
          <p14:tracePt t="28512" x="8275638" y="676275"/>
          <p14:tracePt t="28520" x="8248650" y="712788"/>
          <p14:tracePt t="28527" x="8202613" y="785813"/>
          <p14:tracePt t="28534" x="8175625" y="830263"/>
          <p14:tracePt t="28541" x="8158163" y="876300"/>
          <p14:tracePt t="28549" x="8139113" y="912813"/>
          <p14:tracePt t="28557" x="8121650" y="976313"/>
          <p14:tracePt t="28564" x="8093075" y="1022350"/>
          <p14:tracePt t="28571" x="8085138" y="1050925"/>
          <p14:tracePt t="28579" x="8075613" y="1095375"/>
          <p14:tracePt t="28587" x="8066088" y="1123950"/>
          <p14:tracePt t="28594" x="8056563" y="1131888"/>
          <p14:tracePt t="28603" x="8056563" y="1160463"/>
          <p14:tracePt t="28617" x="8056563" y="1168400"/>
          <p14:tracePt t="28624" x="8056563" y="1177925"/>
          <p14:tracePt t="28633" x="8047038" y="1177925"/>
          <p14:tracePt t="28639" x="8047038" y="1187450"/>
          <p14:tracePt t="28655" x="8047038" y="1196975"/>
          <p14:tracePt t="28662" x="8047038" y="1204913"/>
          <p14:tracePt t="28670" x="8047038" y="1223963"/>
          <p14:tracePt t="28677" x="8047038" y="1233488"/>
          <p14:tracePt t="28685" x="8047038" y="1241425"/>
          <p14:tracePt t="28700" x="8047038" y="1250950"/>
          <p14:tracePt t="28707" x="8056563" y="1260475"/>
          <p14:tracePt t="28714" x="8056563" y="1270000"/>
          <p14:tracePt t="28722" x="8056563" y="1277938"/>
          <p14:tracePt t="28730" x="8066088" y="1306513"/>
          <p14:tracePt t="28737" x="8066088" y="1323975"/>
          <p14:tracePt t="28745" x="8075613" y="1343025"/>
          <p14:tracePt t="28754" x="8075613" y="1350963"/>
          <p14:tracePt t="28760" x="8085138" y="1350963"/>
          <p14:tracePt t="28768" x="8085138" y="1360488"/>
          <p14:tracePt t="28775" x="8085138" y="1370013"/>
          <p14:tracePt t="28783" x="8093075" y="1379538"/>
          <p14:tracePt t="28798" x="8102600" y="1387475"/>
          <p14:tracePt t="28806" x="8102600" y="1397000"/>
          <p14:tracePt t="28822" x="8102600" y="1406525"/>
          <p14:tracePt t="28843" x="8112125" y="1406525"/>
          <p14:tracePt t="28850" x="8112125" y="1416050"/>
          <p14:tracePt t="28858" x="8121650" y="1433513"/>
          <p14:tracePt t="28865" x="8129588" y="1452563"/>
          <p14:tracePt t="28873" x="8139113" y="1470025"/>
          <p14:tracePt t="28881" x="8139113" y="1479550"/>
          <p14:tracePt t="28890" x="8148638" y="1497013"/>
          <p14:tracePt t="28896" x="8148638" y="1516063"/>
          <p14:tracePt t="28904" x="8148638" y="1533525"/>
          <p14:tracePt t="28911" x="8148638" y="1562100"/>
          <p14:tracePt t="28920" x="8148638" y="1579563"/>
          <p14:tracePt t="28926" x="8148638" y="1616075"/>
          <p14:tracePt t="28934" x="8148638" y="1662113"/>
          <p14:tracePt t="28941" x="8148638" y="1698625"/>
          <p14:tracePt t="28949" x="8148638" y="1735138"/>
          <p14:tracePt t="28956" x="8139113" y="1752600"/>
          <p14:tracePt t="28964" x="8139113" y="1771650"/>
          <p14:tracePt t="28971" x="8129588" y="1798638"/>
          <p14:tracePt t="28979" x="8121650" y="1825625"/>
          <p14:tracePt t="28987" x="8112125" y="1844675"/>
          <p14:tracePt t="28994" x="8112125" y="1854200"/>
          <p14:tracePt t="29003" x="8102600" y="1862138"/>
          <p14:tracePt t="29010" x="8102600" y="1871663"/>
          <p14:tracePt t="29021" x="8102600" y="1881188"/>
          <p14:tracePt t="29032" x="8102600" y="1890713"/>
          <p14:tracePt t="29047" x="8093075" y="1890713"/>
          <p14:tracePt t="29100" x="8093075" y="1898650"/>
          <p14:tracePt t="29114" x="8093075" y="1908175"/>
          <p14:tracePt t="29130" x="8093075" y="1917700"/>
          <p14:tracePt t="29145" x="8093075" y="1927225"/>
          <p14:tracePt t="29153" x="8102600" y="1935163"/>
          <p14:tracePt t="29160" x="8102600" y="1954213"/>
          <p14:tracePt t="29167" x="8112125" y="1954213"/>
          <p14:tracePt t="29175" x="8112125" y="1963738"/>
          <p14:tracePt t="29182" x="8121650" y="1973263"/>
          <p14:tracePt t="29189" x="8121650" y="1981200"/>
          <p14:tracePt t="29197" x="8129588" y="2000250"/>
          <p14:tracePt t="29206" x="8148638" y="2009775"/>
          <p14:tracePt t="29213" x="8166100" y="2017713"/>
          <p14:tracePt t="29220" x="8175625" y="2017713"/>
          <p14:tracePt t="29228" x="8175625" y="2027238"/>
          <p14:tracePt t="29237" x="8185150" y="2027238"/>
          <p14:tracePt t="29251" x="8194675" y="2036763"/>
          <p14:tracePt t="29265" x="8202613" y="2036763"/>
          <p14:tracePt t="29280" x="8212138" y="2036763"/>
          <p14:tracePt t="29288" x="8221663" y="2036763"/>
          <p14:tracePt t="29310" x="8231188" y="2036763"/>
          <p14:tracePt t="29318" x="8231188" y="2046288"/>
          <p14:tracePt t="29325" x="8239125" y="2046288"/>
          <p14:tracePt t="29333" x="8248650" y="2046288"/>
          <p14:tracePt t="29340" x="8258175" y="2046288"/>
          <p14:tracePt t="29355" x="8267700" y="2046288"/>
          <p14:tracePt t="29364" x="8275638" y="2046288"/>
          <p14:tracePt t="29379" x="8285163" y="2046288"/>
          <p14:tracePt t="29387" x="8294688" y="2046288"/>
          <p14:tracePt t="29394" x="8312150" y="2046288"/>
          <p14:tracePt t="29416" x="8321675" y="2046288"/>
          <p14:tracePt t="29438" x="8331200" y="2046288"/>
          <p14:tracePt t="29484" x="8340725" y="2046288"/>
          <p14:tracePt t="29499" x="8348663" y="2046288"/>
          <p14:tracePt t="29521" x="8358188" y="2046288"/>
          <p14:tracePt t="29545" x="8367713" y="2036763"/>
          <p14:tracePt t="29553" x="8367713" y="2027238"/>
          <p14:tracePt t="29574" x="8377238" y="2017713"/>
          <p14:tracePt t="29604" x="8377238" y="2009775"/>
          <p14:tracePt t="29620" x="8377238" y="1990725"/>
          <p14:tracePt t="29627" x="8367713" y="1981200"/>
          <p14:tracePt t="29642" x="8367713" y="1973263"/>
          <p14:tracePt t="29650" x="8358188" y="1963738"/>
          <p14:tracePt t="29680" x="8348663" y="1944688"/>
          <p14:tracePt t="29695" x="8340725" y="1935163"/>
          <p14:tracePt t="29702" x="8340725" y="1927225"/>
          <p14:tracePt t="29710" x="8331200" y="1927225"/>
          <p14:tracePt t="29718" x="8321675" y="1917700"/>
          <p14:tracePt t="29725" x="8304213" y="1917700"/>
          <p14:tracePt t="29733" x="8294688" y="1917700"/>
          <p14:tracePt t="29748" x="8285163" y="1917700"/>
          <p14:tracePt t="29763" x="8275638" y="1908175"/>
          <p14:tracePt t="29778" x="8248650" y="1908175"/>
          <p14:tracePt t="29787" x="8231188" y="1908175"/>
          <p14:tracePt t="29793" x="8212138" y="1908175"/>
          <p14:tracePt t="29800" x="8185150" y="1908175"/>
          <p14:tracePt t="29808" x="8166100" y="1908175"/>
          <p14:tracePt t="29815" x="8129588" y="1908175"/>
          <p14:tracePt t="29838" x="8121650" y="1908175"/>
          <p14:tracePt t="29854" x="8112125" y="1908175"/>
          <p14:tracePt t="29876" x="8102600" y="1908175"/>
          <p14:tracePt t="29891" x="8093075" y="1908175"/>
          <p14:tracePt t="29906" x="8085138" y="1908175"/>
          <p14:tracePt t="29944" x="8075613" y="1908175"/>
          <p14:tracePt t="29982" x="8066088" y="1908175"/>
          <p14:tracePt t="30012" x="8056563" y="1908175"/>
          <p14:tracePt t="30027" x="8047038" y="1908175"/>
          <p14:tracePt t="30042" x="8039100" y="1908175"/>
          <p14:tracePt t="30057" x="8020050" y="1908175"/>
          <p14:tracePt t="30065" x="7993063" y="1908175"/>
          <p14:tracePt t="30071" x="7974013" y="1917700"/>
          <p14:tracePt t="30080" x="7956550" y="1917700"/>
          <p14:tracePt t="30088" x="7947025" y="1917700"/>
          <p14:tracePt t="30103" x="7937500" y="1917700"/>
          <p14:tracePt t="30125" x="7929563" y="1917700"/>
          <p14:tracePt t="30201" x="7920038" y="1917700"/>
          <p14:tracePt t="30427" x="7910513" y="1917700"/>
          <p14:tracePt t="30435" x="7893050" y="1917700"/>
          <p14:tracePt t="30442" x="7874000" y="1944688"/>
          <p14:tracePt t="30449" x="7856538" y="1963738"/>
          <p14:tracePt t="30457" x="7847013" y="1973263"/>
          <p14:tracePt t="30465" x="7837488" y="1981200"/>
          <p14:tracePt t="30472" x="7827963" y="1990725"/>
          <p14:tracePt t="30480" x="7827963" y="2000250"/>
          <p14:tracePt t="30487" x="7820025" y="2009775"/>
          <p14:tracePt t="30503" x="7810500" y="2017713"/>
          <p14:tracePt t="30510" x="7810500" y="2027238"/>
          <p14:tracePt t="30517" x="7800975" y="2046288"/>
          <p14:tracePt t="30525" x="7791450" y="2063750"/>
          <p14:tracePt t="30533" x="7791450" y="2100263"/>
          <p14:tracePt t="30539" x="7783513" y="2127250"/>
          <p14:tracePt t="30547" x="7783513" y="2163763"/>
          <p14:tracePt t="30558" x="7773988" y="2200275"/>
          <p14:tracePt t="30562" x="7754938" y="2246313"/>
          <p14:tracePt t="30571" x="7754938" y="2282825"/>
          <p14:tracePt t="30579" x="7754938" y="2328863"/>
          <p14:tracePt t="30585" x="7747000" y="2365375"/>
          <p14:tracePt t="30596" x="7747000" y="2428875"/>
          <p14:tracePt t="30599" x="7747000" y="2465388"/>
          <p14:tracePt t="30608" x="7747000" y="2511425"/>
          <p14:tracePt t="30615" x="7747000" y="2538413"/>
          <p14:tracePt t="30622" x="7747000" y="2565400"/>
          <p14:tracePt t="30631" x="7747000" y="2620963"/>
          <p14:tracePt t="30638" x="7754938" y="2693988"/>
          <p14:tracePt t="30645" x="7764463" y="2794000"/>
          <p14:tracePt t="30653" x="7764463" y="2886075"/>
          <p14:tracePt t="30661" x="7783513" y="2976563"/>
          <p14:tracePt t="30669" x="7783513" y="3049588"/>
          <p14:tracePt t="30675" x="7783513" y="3122613"/>
          <p14:tracePt t="30683" x="7773988" y="3205163"/>
          <p14:tracePt t="30690" x="7773988" y="3260725"/>
          <p14:tracePt t="30698" x="7773988" y="3314700"/>
          <p14:tracePt t="30705" x="7773988" y="3341688"/>
          <p14:tracePt t="30714" x="7764463" y="3387725"/>
          <p14:tracePt t="30721" x="7764463" y="3414713"/>
          <p14:tracePt t="30729" x="7764463" y="3460750"/>
          <p14:tracePt t="30737" x="7754938" y="3497263"/>
          <p14:tracePt t="30744" x="7754938" y="3552825"/>
          <p14:tracePt t="30753" x="7737475" y="3597275"/>
          <p14:tracePt t="30759" x="7718425" y="3662363"/>
          <p14:tracePt t="30767" x="7718425" y="3735388"/>
          <p14:tracePt t="30773" x="7718425" y="3825875"/>
          <p14:tracePt t="30782" x="7710488" y="3908425"/>
          <p14:tracePt t="30789" x="7710488" y="3963988"/>
          <p14:tracePt t="30797" x="7700963" y="4017963"/>
          <p14:tracePt t="30804" x="7681913" y="4081463"/>
          <p14:tracePt t="30812" x="7681913" y="4137025"/>
          <p14:tracePt t="30820" x="7673975" y="4183063"/>
          <p14:tracePt t="30826" x="7664450" y="4219575"/>
          <p14:tracePt t="30835" x="7654925" y="4283075"/>
          <p14:tracePt t="30842" x="7654925" y="4319588"/>
          <p14:tracePt t="30849" x="7637463" y="4365625"/>
          <p14:tracePt t="30857" x="7627938" y="4438650"/>
          <p14:tracePt t="30865" x="7600950" y="4519613"/>
          <p14:tracePt t="30873" x="7572375" y="4592638"/>
          <p14:tracePt t="30880" x="7564438" y="4694238"/>
          <p14:tracePt t="30887" x="7545388" y="4748213"/>
          <p14:tracePt t="30893" x="7545388" y="4811713"/>
          <p14:tracePt t="30903" x="7535863" y="4884738"/>
          <p14:tracePt t="30910" x="7535863" y="4922838"/>
          <p14:tracePt t="30917" x="7518400" y="4959350"/>
          <p14:tracePt t="30924" x="7518400" y="4986338"/>
          <p14:tracePt t="30932" x="7518400" y="5003800"/>
          <p14:tracePt t="30939" x="7508875" y="5022850"/>
          <p14:tracePt t="30947" x="7508875" y="5040313"/>
          <p14:tracePt t="30955" x="7508875" y="5059363"/>
          <p14:tracePt t="30963" x="7499350" y="5068888"/>
          <p14:tracePt t="30971" x="7499350" y="5076825"/>
          <p14:tracePt t="30977" x="7489825" y="5105400"/>
          <p14:tracePt t="30987" x="7481888" y="5105400"/>
          <p14:tracePt t="30992" x="7472363" y="5132388"/>
          <p14:tracePt t="31002" x="7472363" y="5149850"/>
          <p14:tracePt t="31019" x="7453313" y="5222875"/>
          <p14:tracePt t="31027" x="7445375" y="5251450"/>
          <p14:tracePt t="31030" x="7435850" y="5268913"/>
          <p14:tracePt t="31039" x="7435850" y="5278438"/>
          <p14:tracePt t="31045" x="7426325" y="5295900"/>
          <p14:tracePt t="31053" x="7426325" y="5305425"/>
          <p14:tracePt t="31060" x="7426325" y="5324475"/>
          <p14:tracePt t="31069" x="7416800" y="5332413"/>
          <p14:tracePt t="31075" x="7408863" y="5351463"/>
          <p14:tracePt t="31090" x="7399338" y="5378450"/>
          <p14:tracePt t="31098" x="7389813" y="5397500"/>
          <p14:tracePt t="31105" x="7380288" y="5405438"/>
          <p14:tracePt t="31114" x="7380288" y="5424488"/>
          <p14:tracePt t="31120" x="7372350" y="5434013"/>
          <p14:tracePt t="31128" x="7372350" y="5441950"/>
          <p14:tracePt t="31136" x="7353300" y="5451475"/>
          <p14:tracePt t="31143" x="7353300" y="5461000"/>
          <p14:tracePt t="31167" x="7353300" y="5470525"/>
          <p14:tracePt t="32347" x="7353300" y="5405438"/>
          <p14:tracePt t="32355" x="7380288" y="5278438"/>
          <p14:tracePt t="32363" x="7389813" y="5178425"/>
          <p14:tracePt t="32370" x="7426325" y="5068888"/>
          <p14:tracePt t="32378" x="7453313" y="4959350"/>
          <p14:tracePt t="32385" x="7489825" y="4821238"/>
          <p14:tracePt t="32393" x="7535863" y="4721225"/>
          <p14:tracePt t="32401" x="7591425" y="4611688"/>
          <p14:tracePt t="32407" x="7637463" y="4456113"/>
          <p14:tracePt t="32416" x="7700963" y="4264025"/>
          <p14:tracePt t="32423" x="7747000" y="4081463"/>
          <p14:tracePt t="32431" x="7810500" y="3917950"/>
          <p14:tracePt t="32438" x="7883525" y="3779838"/>
          <p14:tracePt t="32446" x="7947025" y="3643313"/>
          <p14:tracePt t="32454" x="7983538" y="3552825"/>
          <p14:tracePt t="32462" x="8010525" y="3451225"/>
          <p14:tracePt t="32469" x="8056563" y="3351213"/>
          <p14:tracePt t="32476" x="8085138" y="3297238"/>
          <p14:tracePt t="32485" x="8093075" y="3214688"/>
          <p14:tracePt t="32492" x="8129588" y="3168650"/>
          <p14:tracePt t="32501" x="8139113" y="3122613"/>
          <p14:tracePt t="32507" x="8148638" y="3095625"/>
          <p14:tracePt t="32515" x="8158163" y="3049588"/>
          <p14:tracePt t="32521" x="8175625" y="3013075"/>
          <p14:tracePt t="32530" x="8185150" y="2949575"/>
          <p14:tracePt t="32538" x="8212138" y="2894013"/>
          <p14:tracePt t="32545" x="8221663" y="2830513"/>
          <p14:tracePt t="32552" x="8231188" y="2803525"/>
          <p14:tracePt t="32559" x="8258175" y="2730500"/>
          <p14:tracePt t="32568" x="8285163" y="2611438"/>
          <p14:tracePt t="32575" x="8340725" y="2501900"/>
          <p14:tracePt t="32584" x="8385175" y="2401888"/>
          <p14:tracePt t="32590" x="8413750" y="2301875"/>
          <p14:tracePt t="32598" x="8440738" y="2228850"/>
          <p14:tracePt t="32606" x="8458200" y="2163763"/>
          <p14:tracePt t="32613" x="8467725" y="2136775"/>
          <p14:tracePt t="32620" x="8477250" y="2090738"/>
          <p14:tracePt t="32629" x="8494713" y="2073275"/>
          <p14:tracePt t="32636" x="8494713" y="2054225"/>
          <p14:tracePt t="32643" x="8504238" y="2027238"/>
          <p14:tracePt t="32652" x="8513763" y="2000250"/>
          <p14:tracePt t="32659" x="8513763" y="1981200"/>
          <p14:tracePt t="32668" x="8523288" y="1973263"/>
          <p14:tracePt t="32674" x="8523288" y="1963738"/>
          <p14:tracePt t="32682" x="8523288" y="1944688"/>
          <p14:tracePt t="32689" x="8523288" y="1935163"/>
          <p14:tracePt t="32696" x="8523288" y="1927225"/>
          <p14:tracePt t="32712" x="8540750" y="1917700"/>
          <p14:tracePt t="32780" x="8540750" y="1908175"/>
          <p14:tracePt t="32788" x="8540750" y="1890713"/>
          <p14:tracePt t="32796" x="8550275" y="1881188"/>
          <p14:tracePt t="32803" x="8550275" y="1862138"/>
          <p14:tracePt t="32811" x="8550275" y="1854200"/>
          <p14:tracePt t="32819" x="8559800" y="1835150"/>
          <p14:tracePt t="32826" x="8559800" y="1825625"/>
          <p14:tracePt t="32835" x="8559800" y="1817688"/>
          <p14:tracePt t="32842" x="8559800" y="1798638"/>
          <p14:tracePt t="32849" x="8567738" y="1789113"/>
          <p14:tracePt t="33092" x="8559800" y="1808163"/>
          <p14:tracePt t="33100" x="8540750" y="1835150"/>
          <p14:tracePt t="33107" x="8531225" y="1854200"/>
          <p14:tracePt t="33115" x="8513763" y="1881188"/>
          <p14:tracePt t="33122" x="8504238" y="1908175"/>
          <p14:tracePt t="33130" x="8494713" y="1927225"/>
          <p14:tracePt t="33138" x="8486775" y="1935163"/>
          <p14:tracePt t="33145" x="8486775" y="1954213"/>
          <p14:tracePt t="33154" x="8477250" y="1954213"/>
          <p14:tracePt t="34007" x="8467725" y="1954213"/>
          <p14:tracePt t="34014" x="8450263" y="1981200"/>
          <p14:tracePt t="34021" x="8440738" y="2000250"/>
          <p14:tracePt t="34029" x="8421688" y="2027238"/>
          <p14:tracePt t="34036" x="8404225" y="2054225"/>
          <p14:tracePt t="34044" x="8367713" y="2073275"/>
          <p14:tracePt t="34052" x="8340725" y="2109788"/>
          <p14:tracePt t="34060" x="8294688" y="2146300"/>
          <p14:tracePt t="34068" x="8258175" y="2155825"/>
          <p14:tracePt t="34075" x="8239125" y="2173288"/>
          <p14:tracePt t="34084" x="8221663" y="2182813"/>
          <p14:tracePt t="34090" x="8202613" y="2192338"/>
          <p14:tracePt t="34098" x="8185150" y="2200275"/>
          <p14:tracePt t="34105" x="8166100" y="2209800"/>
          <p14:tracePt t="34113" x="8148638" y="2219325"/>
          <p14:tracePt t="34120" x="8121650" y="2219325"/>
          <p14:tracePt t="34129" x="8102600" y="2228850"/>
          <p14:tracePt t="34136" x="8093075" y="2236788"/>
          <p14:tracePt t="34144" x="8075613" y="2236788"/>
          <p14:tracePt t="34153" x="8056563" y="2246313"/>
          <p14:tracePt t="34159" x="8047038" y="2255838"/>
          <p14:tracePt t="34167" x="8029575" y="2255838"/>
          <p14:tracePt t="34174" x="8010525" y="2265363"/>
          <p14:tracePt t="34183" x="7993063" y="2273300"/>
          <p14:tracePt t="34189" x="7983538" y="2273300"/>
          <p14:tracePt t="34197" x="7966075" y="2282825"/>
          <p14:tracePt t="34219" x="7947025" y="2282825"/>
          <p14:tracePt t="34226" x="7937500" y="2282825"/>
          <p14:tracePt t="34242" x="7929563" y="2301875"/>
          <p14:tracePt t="34251" x="7920038" y="2301875"/>
          <p14:tracePt t="34257" x="7900988" y="2292350"/>
          <p14:tracePt t="34265" x="7893050" y="2292350"/>
          <p14:tracePt t="34272" x="7883525" y="2292350"/>
          <p14:tracePt t="34280" x="7874000" y="2292350"/>
          <p14:tracePt t="34288" x="7864475" y="2292350"/>
          <p14:tracePt t="34296" x="7856538" y="2292350"/>
          <p14:tracePt t="34303" x="7847013" y="2282825"/>
          <p14:tracePt t="34311" x="7837488" y="2282825"/>
          <p14:tracePt t="34319" x="7820025" y="2282825"/>
          <p14:tracePt t="34326" x="7791450" y="2282825"/>
          <p14:tracePt t="34334" x="7754938" y="2282825"/>
          <p14:tracePt t="34342" x="7710488" y="2282825"/>
          <p14:tracePt t="34350" x="7681913" y="2282825"/>
          <p14:tracePt t="34357" x="7627938" y="2282825"/>
          <p14:tracePt t="34364" x="7581900" y="2282825"/>
          <p14:tracePt t="34371" x="7545388" y="2282825"/>
          <p14:tracePt t="34379" x="7518400" y="2301875"/>
          <p14:tracePt t="34386" x="7472363" y="2301875"/>
          <p14:tracePt t="34394" x="7445375" y="2301875"/>
          <p14:tracePt t="34401" x="7399338" y="2309813"/>
          <p14:tracePt t="34410" x="7362825" y="2319338"/>
          <p14:tracePt t="34417" x="7316788" y="2319338"/>
          <p14:tracePt t="34425" x="7289800" y="2338388"/>
          <p14:tracePt t="34433" x="7262813" y="2346325"/>
          <p14:tracePt t="34440" x="7216775" y="2355850"/>
          <p14:tracePt t="34447" x="7170738" y="2365375"/>
          <p14:tracePt t="34455" x="7124700" y="2382838"/>
          <p14:tracePt t="34463" x="7097713" y="2401888"/>
          <p14:tracePt t="34472" x="7070725" y="2411413"/>
          <p14:tracePt t="34478" x="7024688" y="2419350"/>
          <p14:tracePt t="34486" x="7007225" y="2428875"/>
          <p14:tracePt t="34493" x="6988175" y="2438400"/>
          <p14:tracePt t="34501" x="6969125" y="2447925"/>
          <p14:tracePt t="34508" x="6951663" y="2455863"/>
          <p14:tracePt t="34517" x="6932613" y="2455863"/>
          <p14:tracePt t="34523" x="6924675" y="2465388"/>
          <p14:tracePt t="34531" x="6905625" y="2465388"/>
          <p14:tracePt t="34539" x="6878638" y="2465388"/>
          <p14:tracePt t="34547" x="6869113" y="2484438"/>
          <p14:tracePt t="34554" x="6851650" y="2484438"/>
          <p14:tracePt t="34562" x="6842125" y="2484438"/>
          <p14:tracePt t="34577" x="6823075" y="2484438"/>
          <p14:tracePt t="34584" x="6805613" y="2492375"/>
          <p14:tracePt t="34600" x="6786563" y="2492375"/>
          <p14:tracePt t="34607" x="6778625" y="2492375"/>
          <p14:tracePt t="34615" x="6769100" y="2492375"/>
          <p14:tracePt t="34622" x="6750050" y="2492375"/>
          <p14:tracePt t="34630" x="6723063" y="2492375"/>
          <p14:tracePt t="34637" x="6696075" y="2492375"/>
          <p14:tracePt t="34645" x="6677025" y="2492375"/>
          <p14:tracePt t="34652" x="6659563" y="2474913"/>
          <p14:tracePt t="34661" x="6640513" y="2474913"/>
          <p14:tracePt t="34668" x="6623050" y="2465388"/>
          <p14:tracePt t="34676" x="6604000" y="2465388"/>
          <p14:tracePt t="34684" x="6596063" y="2455863"/>
          <p14:tracePt t="34691" x="6577013" y="2455863"/>
          <p14:tracePt t="34698" x="6559550" y="2447925"/>
          <p14:tracePt t="34706" x="6550025" y="2447925"/>
          <p14:tracePt t="34714" x="6530975" y="2438400"/>
          <p14:tracePt t="34728" x="6513513" y="2428875"/>
          <p14:tracePt t="34737" x="6477000" y="2419350"/>
          <p14:tracePt t="34744" x="6448425" y="2411413"/>
          <p14:tracePt t="34751" x="6421438" y="2392363"/>
          <p14:tracePt t="34759" x="6403975" y="2392363"/>
          <p14:tracePt t="34767" x="6375400" y="2382838"/>
          <p14:tracePt t="34775" x="6357938" y="2382838"/>
          <p14:tracePt t="34783" x="6348413" y="2382838"/>
          <p14:tracePt t="34789" x="6338888" y="2382838"/>
          <p14:tracePt t="34797" x="6330950" y="2382838"/>
          <p14:tracePt t="34805" x="6321425" y="2382838"/>
          <p14:tracePt t="34812" x="6321425" y="2374900"/>
          <p14:tracePt t="34819" x="6302375" y="2374900"/>
          <p14:tracePt t="34827" x="6302375" y="2365375"/>
          <p14:tracePt t="34835" x="6294438" y="2365375"/>
          <p14:tracePt t="35185" x="6321425" y="2346325"/>
          <p14:tracePt t="35192" x="6367463" y="2338388"/>
          <p14:tracePt t="35199" x="6394450" y="2319338"/>
          <p14:tracePt t="35207" x="6421438" y="2319338"/>
          <p14:tracePt t="35216" x="6448425" y="2309813"/>
          <p14:tracePt t="35222" x="6467475" y="2309813"/>
          <p14:tracePt t="35230" x="6503988" y="2301875"/>
          <p14:tracePt t="35237" x="6513513" y="2301875"/>
          <p14:tracePt t="35245" x="6559550" y="2301875"/>
          <p14:tracePt t="35252" x="6586538" y="2292350"/>
          <p14:tracePt t="35261" x="6632575" y="2292350"/>
          <p14:tracePt t="35268" x="6650038" y="2292350"/>
          <p14:tracePt t="35276" x="6669088" y="2292350"/>
          <p14:tracePt t="35285" x="6677025" y="2292350"/>
          <p14:tracePt t="35291" x="6713538" y="2292350"/>
          <p14:tracePt t="35300" x="6732588" y="2292350"/>
          <p14:tracePt t="35314" x="6742113" y="2292350"/>
          <p14:tracePt t="35321" x="6742113" y="2282825"/>
          <p14:tracePt t="35329" x="6750050" y="2282825"/>
          <p14:tracePt t="35336" x="6759575" y="2282825"/>
          <p14:tracePt t="35345" x="6778625" y="2282825"/>
          <p14:tracePt t="35351" x="6805613" y="2282825"/>
          <p14:tracePt t="35359" x="6823075" y="2282825"/>
          <p14:tracePt t="35367" x="6842125" y="2282825"/>
          <p14:tracePt t="35375" x="6869113" y="2282825"/>
          <p14:tracePt t="35384" x="6878638" y="2282825"/>
          <p14:tracePt t="35389" x="6896100" y="2282825"/>
          <p14:tracePt t="35397" x="6905625" y="2282825"/>
          <p14:tracePt t="35413" x="6915150" y="2282825"/>
          <p14:tracePt t="35443" x="6924675" y="2282825"/>
          <p14:tracePt t="35466" x="6932613" y="2282825"/>
          <p14:tracePt t="35496" x="6942138" y="2282825"/>
          <p14:tracePt t="35770" x="6932613" y="2282825"/>
          <p14:tracePt t="35777" x="6915150" y="2282825"/>
          <p14:tracePt t="35784" x="6905625" y="2282825"/>
          <p14:tracePt t="35792" x="6896100" y="2282825"/>
          <p14:tracePt t="35801" x="6888163" y="2282825"/>
          <p14:tracePt t="35868" x="6878638" y="2282825"/>
          <p14:tracePt t="35884" x="6869113" y="2282825"/>
          <p14:tracePt t="35891" x="6859588" y="2282825"/>
          <p14:tracePt t="35899" x="6851650" y="2282825"/>
          <p14:tracePt t="35907" x="6832600" y="2282825"/>
          <p14:tracePt t="35914" x="6832600" y="2273300"/>
          <p14:tracePt t="35921" x="6815138" y="2273300"/>
          <p14:tracePt t="35929" x="6805613" y="2273300"/>
          <p14:tracePt t="35937" x="6786563" y="2273300"/>
          <p14:tracePt t="35944" x="6778625" y="2273300"/>
          <p14:tracePt t="35951" x="6769100" y="2273300"/>
          <p14:tracePt t="35960" x="6759575" y="2273300"/>
          <p14:tracePt t="35975" x="6742113" y="2273300"/>
          <p14:tracePt t="35983" x="6732588" y="2265363"/>
          <p14:tracePt t="35991" x="6723063" y="2265363"/>
          <p14:tracePt t="35999" x="6713538" y="2265363"/>
          <p14:tracePt t="36006" x="6696075" y="2265363"/>
          <p14:tracePt t="36017" x="6677025" y="2255838"/>
          <p14:tracePt t="36023" x="6650038" y="2255838"/>
          <p14:tracePt t="36028" x="6632575" y="2255838"/>
          <p14:tracePt t="36035" x="6613525" y="2255838"/>
          <p14:tracePt t="36043" x="6596063" y="2255838"/>
          <p14:tracePt t="36058" x="6567488" y="2255838"/>
          <p14:tracePt t="36067" x="6559550" y="2255838"/>
          <p14:tracePt t="36074" x="6540500" y="2255838"/>
          <p14:tracePt t="36083" x="6530975" y="2255838"/>
          <p14:tracePt t="36088" x="6513513" y="2255838"/>
          <p14:tracePt t="36096" x="6494463" y="2255838"/>
          <p14:tracePt t="36112" x="6477000" y="2255838"/>
          <p14:tracePt t="36118" x="6467475" y="2255838"/>
          <p14:tracePt t="36126" x="6457950" y="2255838"/>
          <p14:tracePt t="36134" x="6440488" y="2255838"/>
          <p14:tracePt t="36141" x="6411913" y="2255838"/>
          <p14:tracePt t="36150" x="6403975" y="2255838"/>
          <p14:tracePt t="36157" x="6384925" y="2265363"/>
          <p14:tracePt t="36166" x="6375400" y="2265363"/>
          <p14:tracePt t="36172" x="6367463" y="2265363"/>
          <p14:tracePt t="36180" x="6357938" y="2265363"/>
          <p14:tracePt t="36187" x="6338888" y="2265363"/>
          <p14:tracePt t="36195" x="6330950" y="2265363"/>
          <p14:tracePt t="36202" x="6321425" y="2265363"/>
          <p14:tracePt t="36210" x="6311900" y="2265363"/>
          <p14:tracePt t="36537" x="6321425" y="2265363"/>
          <p14:tracePt t="36544" x="6330950" y="2265363"/>
          <p14:tracePt t="36551" x="6348413" y="2265363"/>
          <p14:tracePt t="36560" x="6357938" y="2265363"/>
          <p14:tracePt t="36567" x="6367463" y="2265363"/>
          <p14:tracePt t="36575" x="6375400" y="2273300"/>
          <p14:tracePt t="36583" x="6403975" y="2273300"/>
          <p14:tracePt t="36590" x="6421438" y="2273300"/>
          <p14:tracePt t="36599" x="6430963" y="2273300"/>
          <p14:tracePt t="36605" x="6440488" y="2273300"/>
          <p14:tracePt t="36613" x="6448425" y="2273300"/>
          <p14:tracePt t="36628" x="6457950" y="2273300"/>
          <p14:tracePt t="36644" x="6467475" y="2292350"/>
          <p14:tracePt t="36651" x="6477000" y="2292350"/>
          <p14:tracePt t="36659" x="6494463" y="2292350"/>
          <p14:tracePt t="36666" x="6513513" y="2292350"/>
          <p14:tracePt t="36674" x="6523038" y="2292350"/>
          <p14:tracePt t="36682" x="6550025" y="2292350"/>
          <p14:tracePt t="36689" x="6577013" y="2292350"/>
          <p14:tracePt t="36696" x="6596063" y="2301875"/>
          <p14:tracePt t="36704" x="6613525" y="2301875"/>
          <p14:tracePt t="36712" x="6640513" y="2301875"/>
          <p14:tracePt t="36719" x="6650038" y="2301875"/>
          <p14:tracePt t="36727" x="6669088" y="2301875"/>
          <p14:tracePt t="36734" x="6686550" y="2301875"/>
          <p14:tracePt t="36750" x="6713538" y="2309813"/>
          <p14:tracePt t="36758" x="6732588" y="2309813"/>
          <p14:tracePt t="36766" x="6750050" y="2309813"/>
          <p14:tracePt t="36780" x="6759575" y="2309813"/>
          <p14:tracePt t="36795" x="6769100" y="2309813"/>
          <p14:tracePt t="36811" x="6778625" y="2309813"/>
          <p14:tracePt t="36833" x="6786563" y="2309813"/>
          <p14:tracePt t="36886" x="6796088" y="2309813"/>
          <p14:tracePt t="36901" x="6805613" y="2309813"/>
          <p14:tracePt t="37213" x="6778625" y="2309813"/>
          <p14:tracePt t="37221" x="6742113" y="2309813"/>
          <p14:tracePt t="37228" x="6713538" y="2309813"/>
          <p14:tracePt t="37235" x="6696075" y="2309813"/>
          <p14:tracePt t="37244" x="6686550" y="2309813"/>
          <p14:tracePt t="37250" x="6677025" y="2309813"/>
          <p14:tracePt t="37259" x="6669088" y="2309813"/>
          <p14:tracePt t="37267" x="6659563" y="2309813"/>
          <p14:tracePt t="37283" x="6650038" y="2309813"/>
          <p14:tracePt t="37298" x="6640513" y="2309813"/>
          <p14:tracePt t="37304" x="6632575" y="2309813"/>
          <p14:tracePt t="37311" x="6623050" y="2309813"/>
          <p14:tracePt t="37319" x="6604000" y="2309813"/>
          <p14:tracePt t="37327" x="6596063" y="2301875"/>
          <p14:tracePt t="37334" x="6586538" y="2301875"/>
          <p14:tracePt t="37350" x="6577013" y="2301875"/>
          <p14:tracePt t="37357" x="6559550" y="2292350"/>
          <p14:tracePt t="37366" x="6550025" y="2292350"/>
          <p14:tracePt t="37373" x="6540500" y="2292350"/>
          <p14:tracePt t="37383" x="6523038" y="2292350"/>
          <p14:tracePt t="37388" x="6513513" y="2292350"/>
          <p14:tracePt t="37403" x="6503988" y="2292350"/>
          <p14:tracePt t="37411" x="6486525" y="2292350"/>
          <p14:tracePt t="37418" x="6477000" y="2292350"/>
          <p14:tracePt t="37426" x="6457950" y="2282825"/>
          <p14:tracePt t="37433" x="6448425" y="2282825"/>
          <p14:tracePt t="37450" x="6430963" y="2282825"/>
          <p14:tracePt t="37457" x="6421438" y="2282825"/>
          <p14:tracePt t="37464" x="6411913" y="2282825"/>
          <p14:tracePt t="37471" x="6403975" y="2282825"/>
          <p14:tracePt t="37479" x="6394450" y="2282825"/>
          <p14:tracePt t="37487" x="6384925" y="2282825"/>
          <p14:tracePt t="37495" x="6375400" y="2282825"/>
          <p14:tracePt t="37501" x="6338888" y="2282825"/>
          <p14:tracePt t="37510" x="6321425" y="2282825"/>
          <p14:tracePt t="37517" x="6302375" y="2273300"/>
          <p14:tracePt t="37533" x="6294438" y="2273300"/>
          <p14:tracePt t="37540" x="6284913" y="2273300"/>
          <p14:tracePt t="37549" x="6275388" y="2273300"/>
          <p14:tracePt t="37555" x="6265863" y="2273300"/>
          <p14:tracePt t="37570" x="6257925" y="2273300"/>
          <p14:tracePt t="37593" x="6248400" y="2273300"/>
          <p14:tracePt t="37600" x="6248400" y="2255838"/>
          <p14:tracePt t="37609" x="6238875" y="2255838"/>
          <p14:tracePt t="37616" x="6221413" y="2246313"/>
          <p14:tracePt t="37624" x="6211888" y="2246313"/>
          <p14:tracePt t="37632" x="6211888" y="2236788"/>
          <p14:tracePt t="37639" x="6202363" y="2236788"/>
          <p14:tracePt t="37647" x="6184900" y="2228850"/>
          <p14:tracePt t="37654" x="6175375" y="2219325"/>
          <p14:tracePt t="37662" x="6156325" y="2209800"/>
          <p14:tracePt t="37677" x="6156325" y="2200275"/>
          <p14:tracePt t="37684" x="6148388" y="2200275"/>
          <p14:tracePt t="37692" x="6138863" y="2200275"/>
          <p14:tracePt t="37700" x="6129338" y="2200275"/>
          <p14:tracePt t="37707" x="6119813" y="2192338"/>
          <p14:tracePt t="37715" x="6111875" y="2182813"/>
          <p14:tracePt t="37732" x="6102350" y="2173288"/>
          <p14:tracePt t="37737" x="6092825" y="2173288"/>
          <p14:tracePt t="37745" x="6083300" y="2163763"/>
          <p14:tracePt t="37753" x="6075363" y="2155825"/>
          <p14:tracePt t="37761" x="6065838" y="2146300"/>
          <p14:tracePt t="37768" x="6046788" y="2136775"/>
          <p14:tracePt t="37783" x="6038850" y="2136775"/>
          <p14:tracePt t="37791" x="6019800" y="2136775"/>
          <p14:tracePt t="37799" x="6010275" y="2127250"/>
          <p14:tracePt t="37806" x="6002338" y="2127250"/>
          <p14:tracePt t="37829" x="5992813" y="2127250"/>
          <p14:tracePt t="37859" x="5992813" y="2109788"/>
          <p14:tracePt t="37881" x="5983288" y="2109788"/>
          <p14:tracePt t="37950" x="5973763" y="2109788"/>
          <p14:tracePt t="37958" x="5965825" y="2109788"/>
          <p14:tracePt t="37965" x="5956300" y="2109788"/>
          <p14:tracePt t="37974" x="5946775" y="2109788"/>
          <p14:tracePt t="37982" x="5937250" y="2109788"/>
          <p14:tracePt t="37988" x="5929313" y="2100263"/>
          <p14:tracePt t="38005" x="5919788" y="2100263"/>
          <p14:tracePt t="38010" x="5910263" y="2100263"/>
          <p14:tracePt t="38018" x="5891213" y="2100263"/>
          <p14:tracePt t="38027" x="5873750" y="2090738"/>
          <p14:tracePt t="38033" x="5854700" y="2090738"/>
          <p14:tracePt t="38042" x="5827713" y="2082800"/>
          <p14:tracePt t="38049" x="5810250" y="2082800"/>
          <p14:tracePt t="38057" x="5781675" y="2073275"/>
          <p14:tracePt t="38065" x="5745163" y="2073275"/>
          <p14:tracePt t="38072" x="5718175" y="2063750"/>
          <p14:tracePt t="38081" x="5664200" y="2063750"/>
          <p14:tracePt t="38087" x="5618163" y="2054225"/>
          <p14:tracePt t="38095" x="5581650" y="2054225"/>
          <p14:tracePt t="38102" x="5562600" y="2054225"/>
          <p14:tracePt t="38110" x="5545138" y="2054225"/>
          <p14:tracePt t="38117" x="5518150" y="2054225"/>
          <p14:tracePt t="38124" x="5499100" y="2054225"/>
          <p14:tracePt t="38133" x="5489575" y="2054225"/>
          <p14:tracePt t="38141" x="5481638" y="2054225"/>
          <p14:tracePt t="38148" x="5472113" y="2054225"/>
          <p14:tracePt t="38156" x="5462588" y="2054225"/>
          <p14:tracePt t="38165" x="5445125" y="2054225"/>
          <p14:tracePt t="38171" x="5426075" y="2054225"/>
          <p14:tracePt t="38179" x="5408613" y="2046288"/>
          <p14:tracePt t="38186" x="5389563" y="2046288"/>
          <p14:tracePt t="38194" x="5370513" y="2036763"/>
          <p14:tracePt t="38201" x="5343525" y="2036763"/>
          <p14:tracePt t="38209" x="5326063" y="2027238"/>
          <p14:tracePt t="38217" x="5307013" y="2027238"/>
          <p14:tracePt t="38224" x="5297488" y="2017713"/>
          <p14:tracePt t="38232" x="5280025" y="2017713"/>
          <p14:tracePt t="38240" x="5270500" y="2009775"/>
          <p14:tracePt t="38248" x="5260975" y="2009775"/>
          <p14:tracePt t="38254" x="5260975" y="2000250"/>
          <p14:tracePt t="38263" x="5253038" y="2000250"/>
          <p14:tracePt t="38270" x="5243513" y="1990725"/>
          <p14:tracePt t="38277" x="5233988" y="1990725"/>
          <p14:tracePt t="38284" x="5224463" y="1981200"/>
          <p14:tracePt t="38293" x="5216525" y="1981200"/>
          <p14:tracePt t="38300" x="5207000" y="1981200"/>
          <p14:tracePt t="38331" x="5207000" y="1973263"/>
          <p14:tracePt t="38589" x="5216525" y="1973263"/>
          <p14:tracePt t="38598" x="5233988" y="1973263"/>
          <p14:tracePt t="38604" x="5253038" y="1963738"/>
          <p14:tracePt t="38612" x="5260975" y="1963738"/>
          <p14:tracePt t="38619" x="5289550" y="1963738"/>
          <p14:tracePt t="38627" x="5307013" y="1963738"/>
          <p14:tracePt t="38634" x="5334000" y="1963738"/>
          <p14:tracePt t="38642" x="5353050" y="1963738"/>
          <p14:tracePt t="38649" x="5380038" y="1973263"/>
          <p14:tracePt t="38657" x="5426075" y="1973263"/>
          <p14:tracePt t="38666" x="5445125" y="1973263"/>
          <p14:tracePt t="38673" x="5462588" y="1981200"/>
          <p14:tracePt t="38682" x="5481638" y="1981200"/>
          <p14:tracePt t="38688" x="5499100" y="1981200"/>
          <p14:tracePt t="38695" x="5518150" y="1990725"/>
          <p14:tracePt t="38703" x="5535613" y="1990725"/>
          <p14:tracePt t="38711" x="5545138" y="1990725"/>
          <p14:tracePt t="38718" x="5562600" y="2000250"/>
          <p14:tracePt t="38725" x="5599113" y="2000250"/>
          <p14:tracePt t="38733" x="5627688" y="2000250"/>
          <p14:tracePt t="38742" x="5654675" y="2009775"/>
          <p14:tracePt t="38749" x="5700713" y="2017713"/>
          <p14:tracePt t="38756" x="5737225" y="2017713"/>
          <p14:tracePt t="38765" x="5781675" y="2017713"/>
          <p14:tracePt t="38772" x="5810250" y="2017713"/>
          <p14:tracePt t="38781" x="5827713" y="2027238"/>
          <p14:tracePt t="38786" x="5854700" y="2027238"/>
          <p14:tracePt t="38795" x="5873750" y="2027238"/>
          <p14:tracePt t="38802" x="5891213" y="2036763"/>
          <p14:tracePt t="38810" x="5910263" y="2036763"/>
          <p14:tracePt t="38817" x="5919788" y="2046288"/>
          <p14:tracePt t="38825" x="5937250" y="2046288"/>
          <p14:tracePt t="38833" x="5956300" y="2046288"/>
          <p14:tracePt t="38840" x="5965825" y="2054225"/>
          <p14:tracePt t="38855" x="5973763" y="2054225"/>
          <p14:tracePt t="38871" x="5983288" y="2054225"/>
          <p14:tracePt t="38878" x="5992813" y="2054225"/>
          <p14:tracePt t="38885" x="6019800" y="2054225"/>
          <p14:tracePt t="38893" x="6038850" y="2063750"/>
          <p14:tracePt t="38900" x="6065838" y="2082800"/>
          <p14:tracePt t="38909" x="6075363" y="2082800"/>
          <p14:tracePt t="38917" x="6102350" y="2082800"/>
          <p14:tracePt t="38924" x="6119813" y="2090738"/>
          <p14:tracePt t="38931" x="6129338" y="2090738"/>
          <p14:tracePt t="38938" x="6156325" y="2090738"/>
          <p14:tracePt t="38947" x="6175375" y="2100263"/>
          <p14:tracePt t="38953" x="6192838" y="2100263"/>
          <p14:tracePt t="38962" x="6211888" y="2100263"/>
          <p14:tracePt t="38977" x="6229350" y="2100263"/>
          <p14:tracePt t="38984" x="6257925" y="2100263"/>
          <p14:tracePt t="38992" x="6275388" y="2100263"/>
          <p14:tracePt t="39015" x="6367463" y="2100263"/>
          <p14:tracePt t="39022" x="6394450" y="2082800"/>
          <p14:tracePt t="39031" x="6440488" y="2073275"/>
          <p14:tracePt t="39037" x="6467475" y="2063750"/>
          <p14:tracePt t="39045" x="6503988" y="2054225"/>
          <p14:tracePt t="39052" x="6530975" y="2046288"/>
          <p14:tracePt t="39061" x="6550025" y="2036763"/>
          <p14:tracePt t="39068" x="6559550" y="2036763"/>
          <p14:tracePt t="39075" x="6577013" y="2027238"/>
          <p14:tracePt t="39084" x="6604000" y="2027238"/>
          <p14:tracePt t="39090" x="6613525" y="2017713"/>
          <p14:tracePt t="39099" x="6623050" y="2017713"/>
          <p14:tracePt t="39114" x="6632575" y="2009775"/>
          <p14:tracePt t="39121" x="6640513" y="2009775"/>
          <p14:tracePt t="39128" x="6659563" y="2000250"/>
          <p14:tracePt t="39136" x="6677025" y="2000250"/>
          <p14:tracePt t="39144" x="6696075" y="1990725"/>
          <p14:tracePt t="39151" x="6713538" y="1990725"/>
          <p14:tracePt t="39159" x="6723063" y="1981200"/>
          <p14:tracePt t="39167" x="6759575" y="1981200"/>
          <p14:tracePt t="39175" x="6778625" y="1981200"/>
          <p14:tracePt t="39181" x="6805613" y="1981200"/>
          <p14:tracePt t="39190" x="6823075" y="1973263"/>
          <p14:tracePt t="39197" x="6842125" y="1973263"/>
          <p14:tracePt t="39205" x="6878638" y="1973263"/>
          <p14:tracePt t="39214" x="6905625" y="1973263"/>
          <p14:tracePt t="39220" x="6961188" y="1973263"/>
          <p14:tracePt t="39228" x="6997700" y="1963738"/>
          <p14:tracePt t="39235" x="7024688" y="1963738"/>
          <p14:tracePt t="39243" x="7043738" y="1963738"/>
          <p14:tracePt t="39250" x="7061200" y="1963738"/>
          <p14:tracePt t="39258" x="7070725" y="1963738"/>
          <p14:tracePt t="39265" x="7080250" y="1963738"/>
          <p14:tracePt t="39274" x="7088188" y="1963738"/>
          <p14:tracePt t="39281" x="7097713" y="1963738"/>
          <p14:tracePt t="39289" x="7116763" y="1963738"/>
          <p14:tracePt t="39298" x="7124700" y="1963738"/>
          <p14:tracePt t="39304" x="7134225" y="1963738"/>
          <p14:tracePt t="39311" x="7143750" y="1963738"/>
          <p14:tracePt t="39327" x="7161213" y="1963738"/>
          <p14:tracePt t="39334" x="7180263" y="1963738"/>
          <p14:tracePt t="39342" x="7197725" y="1963738"/>
          <p14:tracePt t="39349" x="7216775" y="1963738"/>
          <p14:tracePt t="39357" x="7226300" y="1963738"/>
          <p14:tracePt t="39365" x="7234238" y="1963738"/>
          <p14:tracePt t="39372" x="7243763" y="1963738"/>
          <p14:tracePt t="39410" x="7262813" y="1963738"/>
          <p14:tracePt t="39433" x="7270750" y="1963738"/>
          <p14:tracePt t="39448" x="7280275" y="1963738"/>
          <p14:tracePt t="39464" x="7289800" y="1963738"/>
          <p14:tracePt t="39478" x="7299325" y="1963738"/>
          <p14:tracePt t="39501" x="7307263" y="1963738"/>
          <p14:tracePt t="39525" x="7316788" y="1963738"/>
          <p14:tracePt t="39905" x="7326313" y="1981200"/>
          <p14:tracePt t="39913" x="7326313" y="2000250"/>
          <p14:tracePt t="39919" x="7335838" y="2009775"/>
          <p14:tracePt t="39934" x="7335838" y="2017713"/>
          <p14:tracePt t="39942" x="7343775" y="2027238"/>
          <p14:tracePt t="39973" x="7353300" y="2036763"/>
          <p14:tracePt t="39980" x="7353300" y="2054225"/>
          <p14:tracePt t="39987" x="7372350" y="2054225"/>
          <p14:tracePt t="40014" x="7372350" y="2063750"/>
          <p14:tracePt t="40021" x="7372350" y="2073275"/>
          <p14:tracePt t="40026" x="7380288" y="2073275"/>
          <p14:tracePt t="40033" x="7380288" y="2082800"/>
          <p14:tracePt t="40040" x="7389813" y="2082800"/>
          <p14:tracePt t="40048" x="7389813" y="2090738"/>
          <p14:tracePt t="40056" x="7399338" y="2090738"/>
          <p14:tracePt t="40080" x="7408863" y="2090738"/>
          <p14:tracePt t="40094" x="7408863" y="2100263"/>
          <p14:tracePt t="40102" x="7416800" y="2109788"/>
          <p14:tracePt t="40110" x="7426325" y="2109788"/>
          <p14:tracePt t="40116" x="7426325" y="2119313"/>
          <p14:tracePt t="40140" x="7426325" y="2127250"/>
          <p14:tracePt t="40178" x="7435850" y="2127250"/>
          <p14:tracePt t="40193" x="7435850" y="2136775"/>
          <p14:tracePt t="40254" x="7445375" y="2136775"/>
          <p14:tracePt t="41234" x="7435850" y="2136775"/>
          <p14:tracePt t="41348" x="7416800" y="2146300"/>
          <p14:tracePt t="41355" x="7399338" y="2155825"/>
          <p14:tracePt t="41363" x="7372350" y="2182813"/>
          <p14:tracePt t="41371" x="7353300" y="2192338"/>
          <p14:tracePt t="41380" x="7335838" y="2200275"/>
          <p14:tracePt t="41394" x="7316788" y="2219325"/>
          <p14:tracePt t="41401" x="7299325" y="2228850"/>
          <p14:tracePt t="41408" x="7280275" y="2236788"/>
          <p14:tracePt t="41416" x="7234238" y="2265363"/>
          <p14:tracePt t="41424" x="7197725" y="2282825"/>
          <p14:tracePt t="41433" x="7170738" y="2319338"/>
          <p14:tracePt t="41438" x="7143750" y="2338388"/>
          <p14:tracePt t="41447" x="7097713" y="2355850"/>
          <p14:tracePt t="41455" x="7051675" y="2365375"/>
          <p14:tracePt t="41462" x="7024688" y="2392363"/>
          <p14:tracePt t="41470" x="7007225" y="2401888"/>
          <p14:tracePt t="41477" x="6988175" y="2411413"/>
          <p14:tracePt t="41485" x="6969125" y="2419350"/>
          <p14:tracePt t="41493" x="6951663" y="2428875"/>
          <p14:tracePt t="41499" x="6932613" y="2438400"/>
          <p14:tracePt t="41507" x="6896100" y="2455863"/>
          <p14:tracePt t="41517" x="6859588" y="2465388"/>
          <p14:tracePt t="41523" x="6842125" y="2474913"/>
          <p14:tracePt t="41530" x="6815138" y="2492375"/>
          <p14:tracePt t="41538" x="6796088" y="2501900"/>
          <p14:tracePt t="41546" x="6786563" y="2511425"/>
          <p14:tracePt t="41553" x="6778625" y="2520950"/>
          <p14:tracePt t="41560" x="6769100" y="2528888"/>
          <p14:tracePt t="41568" x="6750050" y="2547938"/>
          <p14:tracePt t="41575" x="6742113" y="2557463"/>
          <p14:tracePt t="41583" x="6732588" y="2557463"/>
          <p14:tracePt t="41591" x="6713538" y="2565400"/>
          <p14:tracePt t="41599" x="6696075" y="2574925"/>
          <p14:tracePt t="41606" x="6677025" y="2574925"/>
          <p14:tracePt t="41615" x="6677025" y="2584450"/>
          <p14:tracePt t="41621" x="6669088" y="2584450"/>
          <p14:tracePt t="41651" x="6659563" y="2584450"/>
          <p14:tracePt t="41659" x="6650038" y="2584450"/>
          <p14:tracePt t="41666" x="6632575" y="2584450"/>
          <p14:tracePt t="41674" x="6623050" y="2584450"/>
          <p14:tracePt t="41681" x="6613525" y="2584450"/>
          <p14:tracePt t="41689" x="6604000" y="2584450"/>
          <p14:tracePt t="41719" x="6596063" y="2584450"/>
          <p14:tracePt t="41734" x="6586538" y="2584450"/>
          <p14:tracePt t="41749" x="6577013" y="2584450"/>
          <p14:tracePt t="41757" x="6567488" y="2584450"/>
          <p14:tracePt t="41764" x="6540500" y="2584450"/>
          <p14:tracePt t="41773" x="6530975" y="2584450"/>
          <p14:tracePt t="41780" x="6523038" y="2584450"/>
          <p14:tracePt t="41787" x="6513513" y="2584450"/>
          <p14:tracePt t="41796" x="6494463" y="2584450"/>
          <p14:tracePt t="41802" x="6486525" y="2584450"/>
          <p14:tracePt t="41809" x="6467475" y="2584450"/>
          <p14:tracePt t="41817" x="6448425" y="2574925"/>
          <p14:tracePt t="41825" x="6430963" y="2565400"/>
          <p14:tracePt t="41832" x="6411913" y="2557463"/>
          <p14:tracePt t="41840" x="6384925" y="2528888"/>
          <p14:tracePt t="41847" x="6348413" y="2520950"/>
          <p14:tracePt t="41854" x="6330950" y="2501900"/>
          <p14:tracePt t="41863" x="6321425" y="2492375"/>
          <p14:tracePt t="41869" x="6311900" y="2474913"/>
          <p14:tracePt t="41885" x="6302375" y="2474913"/>
          <p14:tracePt t="41893" x="6294438" y="2465388"/>
          <p14:tracePt t="41908" x="6284913" y="2455863"/>
          <p14:tracePt t="41938" x="6284913" y="2447925"/>
          <p14:tracePt t="41953" x="6275388" y="2447925"/>
          <p14:tracePt t="42452" x="6275388" y="2438400"/>
          <p14:tracePt t="42460" x="6294438" y="2428875"/>
          <p14:tracePt t="42467" x="6302375" y="2419350"/>
          <p14:tracePt t="42475" x="6321425" y="2411413"/>
          <p14:tracePt t="42482" x="6348413" y="2401888"/>
          <p14:tracePt t="42490" x="6375400" y="2382838"/>
          <p14:tracePt t="42499" x="6394450" y="2382838"/>
          <p14:tracePt t="42505" x="6411913" y="2374900"/>
          <p14:tracePt t="42512" x="6430963" y="2365375"/>
          <p14:tracePt t="42521" x="6467475" y="2365375"/>
          <p14:tracePt t="42529" x="6494463" y="2355850"/>
          <p14:tracePt t="42536" x="6513513" y="2355850"/>
          <p14:tracePt t="42543" x="6530975" y="2346325"/>
          <p14:tracePt t="42551" x="6559550" y="2346325"/>
          <p14:tracePt t="42558" x="6586538" y="2338388"/>
          <p14:tracePt t="42566" x="6623050" y="2328863"/>
          <p14:tracePt t="42574" x="6640513" y="2319338"/>
          <p14:tracePt t="42582" x="6659563" y="2319338"/>
          <p14:tracePt t="42589" x="6696075" y="2309813"/>
          <p14:tracePt t="42596" x="6723063" y="2309813"/>
          <p14:tracePt t="42604" x="6759575" y="2292350"/>
          <p14:tracePt t="42612" x="6786563" y="2282825"/>
          <p14:tracePt t="42620" x="6805613" y="2282825"/>
          <p14:tracePt t="42628" x="6832600" y="2273300"/>
          <p14:tracePt t="42635" x="6851650" y="2273300"/>
          <p14:tracePt t="42642" x="6859588" y="2265363"/>
          <p14:tracePt t="42650" x="6888163" y="2265363"/>
          <p14:tracePt t="42657" x="6896100" y="2265363"/>
          <p14:tracePt t="42672" x="6905625" y="2265363"/>
          <p14:tracePt t="42680" x="6905625" y="2255838"/>
          <p14:tracePt t="42687" x="6915150" y="2255838"/>
          <p14:tracePt t="42696" x="6924675" y="2255838"/>
          <p14:tracePt t="42703" x="6942138" y="2255838"/>
          <p14:tracePt t="42711" x="6951663" y="2246313"/>
          <p14:tracePt t="42718" x="6969125" y="2246313"/>
          <p14:tracePt t="42726" x="6978650" y="2236788"/>
          <p14:tracePt t="42741" x="6997700" y="2236788"/>
          <p14:tracePt t="42748" x="7007225" y="2219325"/>
          <p14:tracePt t="42757" x="7034213" y="2219325"/>
          <p14:tracePt t="42764" x="7051675" y="2219325"/>
          <p14:tracePt t="42772" x="7061200" y="2209800"/>
          <p14:tracePt t="42779" x="7088188" y="2209800"/>
          <p14:tracePt t="42787" x="7107238" y="2200275"/>
          <p14:tracePt t="42795" x="7116763" y="2200275"/>
          <p14:tracePt t="42802" x="7124700" y="2200275"/>
          <p14:tracePt t="42810" x="7124700" y="2192338"/>
          <p14:tracePt t="42817" x="7134225" y="2192338"/>
          <p14:tracePt t="42840" x="7143750" y="2192338"/>
          <p14:tracePt t="43281" x="7134225" y="2192338"/>
          <p14:tracePt t="43288" x="7124700" y="2192338"/>
          <p14:tracePt t="43296" x="7116763" y="2192338"/>
          <p14:tracePt t="43303" x="7107238" y="2192338"/>
          <p14:tracePt t="43318" x="7088188" y="2192338"/>
          <p14:tracePt t="43333" x="7080250" y="2192338"/>
          <p14:tracePt t="43341" x="7070725" y="2192338"/>
          <p14:tracePt t="43348" x="7061200" y="2192338"/>
          <p14:tracePt t="43356" x="7043738" y="2200275"/>
          <p14:tracePt t="43363" x="7024688" y="2200275"/>
          <p14:tracePt t="43372" x="7015163" y="2200275"/>
          <p14:tracePt t="43387" x="7007225" y="2200275"/>
          <p14:tracePt t="43395" x="6997700" y="2200275"/>
          <p14:tracePt t="43402" x="6988175" y="2200275"/>
          <p14:tracePt t="43409" x="6978650" y="2200275"/>
          <p14:tracePt t="43425" x="6969125" y="2200275"/>
          <p14:tracePt t="43432" x="6961188" y="2200275"/>
          <p14:tracePt t="43440" x="6942138" y="2200275"/>
          <p14:tracePt t="43447" x="6924675" y="2200275"/>
          <p14:tracePt t="43455" x="6905625" y="2192338"/>
          <p14:tracePt t="43463" x="6896100" y="2192338"/>
          <p14:tracePt t="43471" x="6888163" y="2192338"/>
          <p14:tracePt t="43479" x="6878638" y="2192338"/>
          <p14:tracePt t="43495" x="6869113" y="2192338"/>
          <p14:tracePt t="43508" x="6869113" y="2182813"/>
          <p14:tracePt t="43516" x="6859588" y="2182813"/>
          <p14:tracePt t="43539" x="6851650" y="2182813"/>
          <p14:tracePt t="43554" x="6842125" y="2182813"/>
          <p14:tracePt t="43562" x="6823075" y="2182813"/>
          <p14:tracePt t="43569" x="6815138" y="2182813"/>
          <p14:tracePt t="43578" x="6796088" y="2182813"/>
          <p14:tracePt t="43584" x="6769100" y="2182813"/>
          <p14:tracePt t="43592" x="6742113" y="2182813"/>
          <p14:tracePt t="43599" x="6713538" y="2192338"/>
          <p14:tracePt t="43607" x="6705600" y="2192338"/>
          <p14:tracePt t="43614" x="6686550" y="2200275"/>
          <p14:tracePt t="43623" x="6659563" y="2209800"/>
          <p14:tracePt t="43631" x="6632575" y="2209800"/>
          <p14:tracePt t="43638" x="6604000" y="2236788"/>
          <p14:tracePt t="43645" x="6577013" y="2246313"/>
          <p14:tracePt t="43653" x="6559550" y="2255838"/>
          <p14:tracePt t="43661" x="6523038" y="2255838"/>
          <p14:tracePt t="43668" x="6494463" y="2265363"/>
          <p14:tracePt t="43677" x="6467475" y="2273300"/>
          <p14:tracePt t="43683" x="6421438" y="2282825"/>
          <p14:tracePt t="43692" x="6403975" y="2292350"/>
          <p14:tracePt t="43698" x="6384925" y="2292350"/>
          <p14:tracePt t="43707" x="6357938" y="2301875"/>
          <p14:tracePt t="43715" x="6338888" y="2309813"/>
          <p14:tracePt t="43722" x="6321425" y="2309813"/>
          <p14:tracePt t="43729" x="6302375" y="2319338"/>
          <p14:tracePt t="43737" x="6294438" y="2319338"/>
          <p14:tracePt t="43745" x="6275388" y="2328863"/>
          <p14:tracePt t="43752" x="6257925" y="2328863"/>
          <p14:tracePt t="43759" x="6238875" y="2338388"/>
          <p14:tracePt t="43766" x="6221413" y="2338388"/>
          <p14:tracePt t="43775" x="6202363" y="2346325"/>
          <p14:tracePt t="43781" x="6184900" y="2355850"/>
          <p14:tracePt t="43790" x="6165850" y="2365375"/>
          <p14:tracePt t="43797" x="6148388" y="2365375"/>
          <p14:tracePt t="43805" x="6129338" y="2374900"/>
          <p14:tracePt t="43812" x="6119813" y="2374900"/>
          <p14:tracePt t="43820" x="6092825" y="2382838"/>
          <p14:tracePt t="43828" x="6075363" y="2382838"/>
          <p14:tracePt t="43835" x="6046788" y="2401888"/>
          <p14:tracePt t="43844" x="6029325" y="2401888"/>
          <p14:tracePt t="43850" x="6010275" y="2411413"/>
          <p14:tracePt t="43857" x="6002338" y="2411413"/>
          <p14:tracePt t="43865" x="5973763" y="2419350"/>
          <p14:tracePt t="43874" x="5956300" y="2419350"/>
          <p14:tracePt t="43880" x="5956300" y="2428875"/>
          <p14:tracePt t="43888" x="5929313" y="2428875"/>
          <p14:tracePt t="43896" x="5910263" y="2438400"/>
          <p14:tracePt t="43904" x="5891213" y="2438400"/>
          <p14:tracePt t="43911" x="5883275" y="2438400"/>
          <p14:tracePt t="43919" x="5864225" y="2447925"/>
          <p14:tracePt t="43927" x="5854700" y="2447925"/>
          <p14:tracePt t="43934" x="5846763" y="2447925"/>
          <p14:tracePt t="43941" x="5837238" y="2447925"/>
          <p14:tracePt t="43964" x="5827713" y="2447925"/>
          <p14:tracePt t="43972" x="5818188" y="2447925"/>
          <p14:tracePt t="43979" x="5810250" y="2447925"/>
          <p14:tracePt t="43996" x="5800725" y="2447925"/>
          <p14:tracePt t="44017" x="5781675" y="2447925"/>
          <p14:tracePt t="44101" x="5773738" y="2447925"/>
          <p14:tracePt t="44116" x="5773738" y="2438400"/>
          <p14:tracePt t="44124" x="5764213" y="2438400"/>
          <p14:tracePt t="44131" x="5764213" y="2428875"/>
          <p14:tracePt t="44215" x="5764213" y="2419350"/>
          <p14:tracePt t="44223" x="5781675" y="2401888"/>
          <p14:tracePt t="44229" x="5810250" y="2392363"/>
          <p14:tracePt t="44238" x="5827713" y="2382838"/>
          <p14:tracePt t="44245" x="5854700" y="2374900"/>
          <p14:tracePt t="44253" x="5873750" y="2365375"/>
          <p14:tracePt t="44261" x="5910263" y="2355850"/>
          <p14:tracePt t="44268" x="5946775" y="2346325"/>
          <p14:tracePt t="44277" x="5992813" y="2328863"/>
          <p14:tracePt t="44283" x="6029325" y="2319338"/>
          <p14:tracePt t="44291" x="6065838" y="2309813"/>
          <p14:tracePt t="44298" x="6092825" y="2309813"/>
          <p14:tracePt t="44305" x="6111875" y="2301875"/>
          <p14:tracePt t="44313" x="6129338" y="2301875"/>
          <p14:tracePt t="44322" x="6165850" y="2301875"/>
          <p14:tracePt t="44329" x="6202363" y="2292350"/>
          <p14:tracePt t="44337" x="6229350" y="2292350"/>
          <p14:tracePt t="44344" x="6265863" y="2282825"/>
          <p14:tracePt t="44352" x="6302375" y="2282825"/>
          <p14:tracePt t="44360" x="6338888" y="2282825"/>
          <p14:tracePt t="44367" x="6357938" y="2273300"/>
          <p14:tracePt t="44375" x="6384925" y="2273300"/>
          <p14:tracePt t="44382" x="6403975" y="2273300"/>
          <p14:tracePt t="44390" x="6421438" y="2273300"/>
          <p14:tracePt t="44397" x="6440488" y="2273300"/>
          <p14:tracePt t="44405" x="6457950" y="2273300"/>
          <p14:tracePt t="44413" x="6477000" y="2273300"/>
          <p14:tracePt t="44420" x="6513513" y="2273300"/>
          <p14:tracePt t="44428" x="6550025" y="2273300"/>
          <p14:tracePt t="44436" x="6567488" y="2265363"/>
          <p14:tracePt t="44445" x="6577013" y="2265363"/>
          <p14:tracePt t="44450" x="6596063" y="2265363"/>
          <p14:tracePt t="44458" x="6632575" y="2265363"/>
          <p14:tracePt t="44465" x="6640513" y="2265363"/>
          <p14:tracePt t="44480" x="6650038" y="2265363"/>
          <p14:tracePt t="44504" x="6669088" y="2265363"/>
          <p14:tracePt t="44527" x="6677025" y="2265363"/>
          <p14:tracePt t="44542" x="6686550" y="2265363"/>
          <p14:tracePt t="44549" x="6713538" y="2265363"/>
          <p14:tracePt t="44557" x="6742113" y="2265363"/>
          <p14:tracePt t="44564" x="6759575" y="2265363"/>
          <p14:tracePt t="44572" x="6778625" y="2273300"/>
          <p14:tracePt t="44579" x="6805613" y="2273300"/>
          <p14:tracePt t="44587" x="6832600" y="2282825"/>
          <p14:tracePt t="44595" x="6851650" y="2282825"/>
          <p14:tracePt t="44602" x="6859588" y="2292350"/>
          <p14:tracePt t="44611" x="6878638" y="2292350"/>
          <p14:tracePt t="44627" x="6888163" y="2292350"/>
          <p14:tracePt t="44632" x="6896100" y="2292350"/>
          <p14:tracePt t="44892" x="6851650" y="2309813"/>
          <p14:tracePt t="44899" x="6805613" y="2319338"/>
          <p14:tracePt t="44907" x="6778625" y="2328863"/>
          <p14:tracePt t="44913" x="6759575" y="2328863"/>
          <p14:tracePt t="44922" x="6742113" y="2338388"/>
          <p14:tracePt t="44930" x="6723063" y="2338388"/>
          <p14:tracePt t="44937" x="6713538" y="2338388"/>
          <p14:tracePt t="44944" x="6705600" y="2346325"/>
          <p14:tracePt t="44952" x="6696075" y="2346325"/>
          <p14:tracePt t="44961" x="6677025" y="2346325"/>
          <p14:tracePt t="44975" x="6650038" y="2355850"/>
          <p14:tracePt t="44982" x="6640513" y="2355850"/>
          <p14:tracePt t="44990" x="6623050" y="2355850"/>
          <p14:tracePt t="45005" x="6613525" y="2355850"/>
          <p14:tracePt t="45400" x="6632575" y="2355850"/>
          <p14:tracePt t="45408" x="6659563" y="2355850"/>
          <p14:tracePt t="45415" x="6705600" y="2346325"/>
          <p14:tracePt t="45423" x="6723063" y="2346325"/>
          <p14:tracePt t="45430" x="6750050" y="2338388"/>
          <p14:tracePt t="45438" x="6769100" y="2338388"/>
          <p14:tracePt t="45445" x="6786563" y="2328863"/>
          <p14:tracePt t="45454" x="6805613" y="2328863"/>
          <p14:tracePt t="45462" x="6823075" y="2328863"/>
          <p14:tracePt t="45469" x="6832600" y="2328863"/>
          <p14:tracePt t="45477" x="6842125" y="2328863"/>
          <p14:tracePt t="45494" x="6851650" y="2328863"/>
          <p14:tracePt t="45522" x="6859588" y="2328863"/>
          <p14:tracePt t="45537" x="6859588" y="2319338"/>
          <p14:tracePt t="45841" x="6859588" y="2309813"/>
          <p14:tracePt t="45849" x="6878638" y="2273300"/>
          <p14:tracePt t="45856" x="6888163" y="2209800"/>
          <p14:tracePt t="45863" x="6888163" y="2136775"/>
          <p14:tracePt t="45872" x="6905625" y="2027238"/>
          <p14:tracePt t="45878" x="6905625" y="1935163"/>
          <p14:tracePt t="45886" x="6905625" y="1844675"/>
          <p14:tracePt t="45894" x="6905625" y="1771650"/>
          <p14:tracePt t="45902" x="6905625" y="1698625"/>
          <p14:tracePt t="45910" x="6905625" y="1616075"/>
          <p14:tracePt t="45916" x="6905625" y="1579563"/>
          <p14:tracePt t="45924" x="6905625" y="1562100"/>
          <p14:tracePt t="45932" x="6905625" y="1543050"/>
          <p14:tracePt t="45940" x="6905625" y="1533525"/>
          <p14:tracePt t="45947" x="6905625" y="1516063"/>
          <p14:tracePt t="45955" x="6905625" y="1497013"/>
          <p14:tracePt t="45962" x="6905625" y="1489075"/>
          <p14:tracePt t="45969" x="6896100" y="1460500"/>
          <p14:tracePt t="45977" x="6888163" y="1443038"/>
          <p14:tracePt t="46010" x="6859588" y="1433513"/>
          <p14:tracePt t="46018" x="6851650" y="1423988"/>
          <p14:tracePt t="46030" x="6832600" y="1416050"/>
          <p14:tracePt t="46039" x="6823075" y="1416050"/>
          <p14:tracePt t="46046" x="6796088" y="1416050"/>
          <p14:tracePt t="46054" x="6778625" y="1416050"/>
          <p14:tracePt t="46062" x="6750050" y="1416050"/>
          <p14:tracePt t="46069" x="6713538" y="1423988"/>
          <p14:tracePt t="46077" x="6686550" y="1423988"/>
          <p14:tracePt t="46084" x="6659563" y="1433513"/>
          <p14:tracePt t="46094" x="6640513" y="1443038"/>
          <p14:tracePt t="46099" x="6623050" y="1460500"/>
          <p14:tracePt t="46107" x="6613525" y="1460500"/>
          <p14:tracePt t="46114" x="6596063" y="1479550"/>
          <p14:tracePt t="46122" x="6586538" y="1479550"/>
          <p14:tracePt t="46129" x="6577013" y="1489075"/>
          <p14:tracePt t="46137" x="6567488" y="1497013"/>
          <p14:tracePt t="46144" x="6559550" y="1506538"/>
          <p14:tracePt t="46153" x="6540500" y="1506538"/>
          <p14:tracePt t="46160" x="6530975" y="1516063"/>
          <p14:tracePt t="46168" x="6523038" y="1525588"/>
          <p14:tracePt t="46176" x="6513513" y="1525588"/>
          <p14:tracePt t="46183" x="6503988" y="1533525"/>
          <p14:tracePt t="46191" x="6494463" y="1543050"/>
          <p14:tracePt t="46198" x="6486525" y="1552575"/>
          <p14:tracePt t="46206" x="6486525" y="1570038"/>
          <p14:tracePt t="46213" x="6457950" y="1589088"/>
          <p14:tracePt t="46220" x="6440488" y="1616075"/>
          <p14:tracePt t="46230" x="6430963" y="1679575"/>
          <p14:tracePt t="46236" x="6411913" y="1708150"/>
          <p14:tracePt t="46244" x="6384925" y="1752600"/>
          <p14:tracePt t="46252" x="6338888" y="1817688"/>
          <p14:tracePt t="46260" x="6311900" y="1844675"/>
          <p14:tracePt t="46266" x="6302375" y="1890713"/>
          <p14:tracePt t="46276" x="6284913" y="1908175"/>
          <p14:tracePt t="46282" x="6275388" y="1917700"/>
          <p14:tracePt t="46290" x="6275388" y="1927225"/>
          <p14:tracePt t="46296" x="6265863" y="1944688"/>
          <p14:tracePt t="46320" x="6257925" y="1944688"/>
          <p14:tracePt t="46525" x="6294438" y="1935163"/>
          <p14:tracePt t="46532" x="6321425" y="1927225"/>
          <p14:tracePt t="46540" x="6338888" y="1917700"/>
          <p14:tracePt t="46548" x="6357938" y="1908175"/>
          <p14:tracePt t="46555" x="6367463" y="1908175"/>
          <p14:tracePt t="46562" x="6375400" y="1898650"/>
          <p14:tracePt t="46593" x="6375400" y="1890713"/>
          <p14:tracePt t="46670" x="6394450" y="1890713"/>
          <p14:tracePt t="46700" x="6403975" y="1890713"/>
          <p14:tracePt t="46707" x="6403975" y="1881188"/>
          <p14:tracePt t="46722" x="6411913" y="1871663"/>
          <p14:tracePt t="46738" x="6411913" y="1862138"/>
          <p14:tracePt t="46753" x="6421438" y="1854200"/>
          <p14:tracePt t="46768" x="6421438" y="1844675"/>
          <p14:tracePt t="46783" x="6430963" y="1825625"/>
          <p14:tracePt t="46792" x="6430963" y="1817688"/>
          <p14:tracePt t="46798" x="6430963" y="1798638"/>
          <p14:tracePt t="46807" x="6430963" y="1789113"/>
          <p14:tracePt t="46814" x="6430963" y="1771650"/>
          <p14:tracePt t="46822" x="6430963" y="1752600"/>
          <p14:tracePt t="46828" x="6430963" y="1735138"/>
          <p14:tracePt t="46837" x="6430963" y="1725613"/>
          <p14:tracePt t="46852" x="6421438" y="1716088"/>
          <p14:tracePt t="46867" x="6411913" y="1698625"/>
          <p14:tracePt t="46876" x="6403975" y="1689100"/>
          <p14:tracePt t="46882" x="6375400" y="1679575"/>
          <p14:tracePt t="46890" x="6357938" y="1679575"/>
          <p14:tracePt t="46897" x="6338888" y="1679575"/>
          <p14:tracePt t="46905" x="6302375" y="1679575"/>
          <p14:tracePt t="46912" x="6275388" y="1679575"/>
          <p14:tracePt t="46920" x="6238875" y="1689100"/>
          <p14:tracePt t="46928" x="6192838" y="1716088"/>
          <p14:tracePt t="46935" x="6165850" y="1725613"/>
          <p14:tracePt t="46943" x="6148388" y="1735138"/>
          <p14:tracePt t="46951" x="6138863" y="1744663"/>
          <p14:tracePt t="46960" x="6119813" y="1762125"/>
          <p14:tracePt t="46965" x="6102350" y="1771650"/>
          <p14:tracePt t="46974" x="6092825" y="1789113"/>
          <p14:tracePt t="46981" x="6075363" y="1808163"/>
          <p14:tracePt t="46989" x="6065838" y="1825625"/>
          <p14:tracePt t="46997" x="6038850" y="1835150"/>
          <p14:tracePt t="47004" x="6029325" y="1854200"/>
          <p14:tracePt t="47013" x="6019800" y="1871663"/>
          <p14:tracePt t="47027" x="6002338" y="1898650"/>
          <p14:tracePt t="47034" x="5992813" y="1917700"/>
          <p14:tracePt t="47043" x="5983288" y="1935163"/>
          <p14:tracePt t="47049" x="5973763" y="1954213"/>
          <p14:tracePt t="47057" x="5956300" y="1973263"/>
          <p14:tracePt t="47064" x="5946775" y="1990725"/>
          <p14:tracePt t="47073" x="5937250" y="2009775"/>
          <p14:tracePt t="47079" x="5929313" y="2036763"/>
          <p14:tracePt t="47087" x="5929313" y="2046288"/>
          <p14:tracePt t="47096" x="5919788" y="2054225"/>
          <p14:tracePt t="47103" x="5919788" y="2063750"/>
          <p14:tracePt t="47118" x="5919788" y="2073275"/>
          <p14:tracePt t="47187" x="5919788" y="2082800"/>
          <p14:tracePt t="47193" x="5919788" y="2090738"/>
          <p14:tracePt t="47209" x="5919788" y="2100263"/>
          <p14:tracePt t="47225" x="5919788" y="2109788"/>
          <p14:tracePt t="47232" x="5929313" y="2119313"/>
          <p14:tracePt t="47240" x="5929313" y="2127250"/>
          <p14:tracePt t="47247" x="5937250" y="2127250"/>
          <p14:tracePt t="47255" x="5956300" y="2136775"/>
          <p14:tracePt t="47262" x="5973763" y="2146300"/>
          <p14:tracePt t="47270" x="5992813" y="2155825"/>
          <p14:tracePt t="47278" x="6010275" y="2155825"/>
          <p14:tracePt t="47285" x="6056313" y="2163763"/>
          <p14:tracePt t="47293" x="6083300" y="2163763"/>
          <p14:tracePt t="47301" x="6111875" y="2163763"/>
          <p14:tracePt t="47309" x="6138863" y="2163763"/>
          <p14:tracePt t="47316" x="6184900" y="2163763"/>
          <p14:tracePt t="47323" x="6221413" y="2163763"/>
          <p14:tracePt t="47331" x="6265863" y="2163763"/>
          <p14:tracePt t="47339" x="6294438" y="2163763"/>
          <p14:tracePt t="47346" x="6338888" y="2155825"/>
          <p14:tracePt t="47354" x="6367463" y="2155825"/>
          <p14:tracePt t="47361" x="6384925" y="2155825"/>
          <p14:tracePt t="47369" x="6421438" y="2146300"/>
          <p14:tracePt t="47378" x="6440488" y="2146300"/>
          <p14:tracePt t="47385" x="6477000" y="2127250"/>
          <p14:tracePt t="47399" x="6494463" y="2127250"/>
          <p14:tracePt t="47407" x="6503988" y="2127250"/>
          <p14:tracePt t="47414" x="6523038" y="2127250"/>
          <p14:tracePt t="47422" x="6530975" y="2127250"/>
          <p14:tracePt t="47437" x="6540500" y="2127250"/>
          <p14:tracePt t="47453" x="6550025" y="2127250"/>
          <p14:tracePt t="47475" x="6559550" y="2127250"/>
          <p14:tracePt t="47492" x="6567488" y="2119313"/>
          <p14:tracePt t="47498" x="6577013" y="2119313"/>
          <p14:tracePt t="47506" x="6596063" y="2119313"/>
          <p14:tracePt t="47513" x="6604000" y="2119313"/>
          <p14:tracePt t="47521" x="6623050" y="2109788"/>
          <p14:tracePt t="47528" x="6632575" y="2109788"/>
          <p14:tracePt t="47536" x="6669088" y="2100263"/>
          <p14:tracePt t="47544" x="6696075" y="2100263"/>
          <p14:tracePt t="47552" x="6723063" y="2090738"/>
          <p14:tracePt t="47560" x="6769100" y="2090738"/>
          <p14:tracePt t="47566" x="6796088" y="2090738"/>
          <p14:tracePt t="47576" x="6823075" y="2090738"/>
          <p14:tracePt t="47582" x="6842125" y="2082800"/>
          <p14:tracePt t="47589" x="6859588" y="2082800"/>
          <p14:tracePt t="47596" x="6888163" y="2082800"/>
          <p14:tracePt t="47605" x="6932613" y="2082800"/>
          <p14:tracePt t="47611" x="6951663" y="2082800"/>
          <p14:tracePt t="47620" x="6969125" y="2082800"/>
          <p14:tracePt t="47627" x="6988175" y="2082800"/>
          <p14:tracePt t="47643" x="6997700" y="2082800"/>
          <p14:tracePt t="47650" x="7007225" y="2082800"/>
          <p14:tracePt t="47659" x="7024688" y="2082800"/>
          <p14:tracePt t="47665" x="7043738" y="2082800"/>
          <p14:tracePt t="47673" x="7061200" y="2082800"/>
          <p14:tracePt t="47680" x="7080250" y="2082800"/>
          <p14:tracePt t="47688" x="7097713" y="2082800"/>
          <p14:tracePt t="47695" x="7107238" y="2082800"/>
          <p14:tracePt t="47718" x="7116763" y="2082800"/>
          <p14:tracePt t="47787" x="7124700" y="2082800"/>
          <p14:tracePt t="47794" x="7134225" y="2082800"/>
          <p14:tracePt t="47809" x="7143750" y="2090738"/>
          <p14:tracePt t="48076" x="7153275" y="2100263"/>
          <p14:tracePt t="48083" x="7161213" y="2100263"/>
          <p14:tracePt t="48092" x="7161213" y="2109788"/>
          <p14:tracePt t="48107" x="7161213" y="2119313"/>
          <p14:tracePt t="48113" x="7170738" y="2119313"/>
          <p14:tracePt t="48121" x="7180263" y="2127250"/>
          <p14:tracePt t="48143" x="7189788" y="2136775"/>
          <p14:tracePt t="48213" x="7197725" y="2136775"/>
          <p14:tracePt t="48236" x="7216775" y="2146300"/>
          <p14:tracePt t="48251" x="7226300" y="2163763"/>
          <p14:tracePt t="48258" x="7234238" y="2173288"/>
          <p14:tracePt t="48275" x="7243763" y="2182813"/>
          <p14:tracePt t="48280" x="7253288" y="2192338"/>
          <p14:tracePt t="48289" x="7262813" y="2200275"/>
          <p14:tracePt t="48296" x="7270750" y="2209800"/>
          <p14:tracePt t="48304" x="7280275" y="2209800"/>
          <p14:tracePt t="48311" x="7280275" y="2219325"/>
          <p14:tracePt t="48319" x="7289800" y="2228850"/>
          <p14:tracePt t="48349" x="7289800" y="2236788"/>
          <p14:tracePt t="48372" x="7299325" y="2236788"/>
          <p14:tracePt t="48379" x="7299325" y="2246313"/>
          <p14:tracePt t="48394" x="7307263" y="2246313"/>
          <p14:tracePt t="51547" x="7270750" y="2265363"/>
          <p14:tracePt t="51555" x="7207250" y="2292350"/>
          <p14:tracePt t="51562" x="7080250" y="2319338"/>
          <p14:tracePt t="51570" x="6978650" y="2365375"/>
          <p14:tracePt t="51578" x="6896100" y="2401888"/>
          <p14:tracePt t="51585" x="6815138" y="2438400"/>
          <p14:tracePt t="51592" x="6750050" y="2511425"/>
          <p14:tracePt t="51601" x="6705600" y="2528888"/>
          <p14:tracePt t="51609" x="6659563" y="2565400"/>
          <p14:tracePt t="51616" x="6623050" y="2584450"/>
          <p14:tracePt t="51624" x="6567488" y="2620963"/>
          <p14:tracePt t="51631" x="6550025" y="2638425"/>
          <p14:tracePt t="51640" x="6513513" y="2657475"/>
          <p14:tracePt t="51646" x="6494463" y="2684463"/>
          <p14:tracePt t="51654" x="6477000" y="2703513"/>
          <p14:tracePt t="51661" x="6457950" y="2711450"/>
          <p14:tracePt t="51669" x="6448425" y="2720975"/>
          <p14:tracePt t="51676" x="6440488" y="2720975"/>
          <p14:tracePt t="51691" x="6421438" y="2720975"/>
          <p14:tracePt t="51775" x="6411913" y="2720975"/>
          <p14:tracePt t="51783" x="6411913" y="2730500"/>
          <p14:tracePt t="51790" x="6403975" y="2740025"/>
          <p14:tracePt t="51797" x="6384925" y="2747963"/>
          <p14:tracePt t="51806" x="6367463" y="2757488"/>
          <p14:tracePt t="51814" x="6357938" y="2767013"/>
          <p14:tracePt t="51823" x="6338888" y="2776538"/>
          <p14:tracePt t="51828" x="6330950" y="2776538"/>
          <p14:tracePt t="51844" x="6321425" y="2776538"/>
          <p14:tracePt t="51852" x="6321425" y="2784475"/>
          <p14:tracePt t="51906" x="6311900" y="2784475"/>
          <p14:tracePt t="51927" x="6302375" y="2794000"/>
          <p14:tracePt t="51942" x="6294438" y="2803525"/>
          <p14:tracePt t="51950" x="6275388" y="2803525"/>
          <p14:tracePt t="51957" x="6265863" y="2813050"/>
          <p14:tracePt t="51966" x="6257925" y="2813050"/>
          <p14:tracePt t="51974" x="6257925" y="2820988"/>
          <p14:tracePt t="51981" x="6248400" y="2820988"/>
          <p14:tracePt t="51996" x="6238875" y="2820988"/>
          <p14:tracePt t="52004" x="6238875" y="2840038"/>
          <p14:tracePt t="52029" x="6221413" y="2840038"/>
          <p14:tracePt t="52034" x="6211888" y="2849563"/>
          <p14:tracePt t="52041" x="6202363" y="2857500"/>
          <p14:tracePt t="52057" x="6192838" y="2867025"/>
          <p14:tracePt t="52079" x="6184900" y="2867025"/>
          <p14:tracePt t="53175" x="6175375" y="2830513"/>
          <p14:tracePt t="53181" x="6175375" y="2784475"/>
          <p14:tracePt t="53189" x="6175375" y="2747963"/>
          <p14:tracePt t="53196" x="6175375" y="2711450"/>
          <p14:tracePt t="53205" x="6175375" y="2674938"/>
          <p14:tracePt t="53210" x="6175375" y="2657475"/>
          <p14:tracePt t="53219" x="6175375" y="2638425"/>
          <p14:tracePt t="53226" x="6175375" y="2620963"/>
          <p14:tracePt t="53234" x="6184900" y="2601913"/>
          <p14:tracePt t="53241" x="6184900" y="2593975"/>
          <p14:tracePt t="53249" x="6192838" y="2557463"/>
          <p14:tracePt t="53257" x="6202363" y="2538413"/>
          <p14:tracePt t="53265" x="6202363" y="2520950"/>
          <p14:tracePt t="53274" x="6211888" y="2501900"/>
          <p14:tracePt t="53279" x="6211888" y="2484438"/>
          <p14:tracePt t="53288" x="6221413" y="2465388"/>
          <p14:tracePt t="53295" x="6221413" y="2455863"/>
          <p14:tracePt t="53303" x="6229350" y="2438400"/>
          <p14:tracePt t="53318" x="6238875" y="2428875"/>
          <p14:tracePt t="53325" x="6238875" y="2419350"/>
          <p14:tracePt t="53333" x="6248400" y="2411413"/>
          <p14:tracePt t="53341" x="6248400" y="2392363"/>
          <p14:tracePt t="53348" x="6248400" y="2374900"/>
          <p14:tracePt t="53356" x="6248400" y="2365375"/>
          <p14:tracePt t="53372" x="6248400" y="2355850"/>
          <p14:tracePt t="53379" x="6248400" y="2346325"/>
          <p14:tracePt t="53387" x="6248400" y="2328863"/>
          <p14:tracePt t="53394" x="6248400" y="2319338"/>
          <p14:tracePt t="53402" x="6248400" y="2301875"/>
          <p14:tracePt t="53408" x="6238875" y="2282825"/>
          <p14:tracePt t="53416" x="6229350" y="2265363"/>
          <p14:tracePt t="53424" x="6221413" y="2255838"/>
          <p14:tracePt t="53432" x="6211888" y="2255838"/>
          <p14:tracePt t="53439" x="6202363" y="2228850"/>
          <p14:tracePt t="53447" x="6184900" y="2219325"/>
          <p14:tracePt t="53455" x="6156325" y="2200275"/>
          <p14:tracePt t="53462" x="6129338" y="2182813"/>
          <p14:tracePt t="53471" x="6083300" y="2173288"/>
          <p14:tracePt t="53477" x="6056313" y="2163763"/>
          <p14:tracePt t="53485" x="6029325" y="2163763"/>
          <p14:tracePt t="53492" x="6002338" y="2155825"/>
          <p14:tracePt t="53500" x="5965825" y="2155825"/>
          <p14:tracePt t="53508" x="5946775" y="2155825"/>
          <p14:tracePt t="53515" x="5919788" y="2155825"/>
          <p14:tracePt t="53524" x="5891213" y="2155825"/>
          <p14:tracePt t="53531" x="5846763" y="2155825"/>
          <p14:tracePt t="53538" x="5791200" y="2163763"/>
          <p14:tracePt t="53546" x="5754688" y="2182813"/>
          <p14:tracePt t="53555" x="5727700" y="2192338"/>
          <p14:tracePt t="53560" x="5708650" y="2209800"/>
          <p14:tracePt t="53569" x="5691188" y="2219325"/>
          <p14:tracePt t="53576" x="5654675" y="2246313"/>
          <p14:tracePt t="53584" x="5635625" y="2282825"/>
          <p14:tracePt t="53591" x="5591175" y="2301875"/>
          <p14:tracePt t="53599" x="5572125" y="2328863"/>
          <p14:tracePt t="53606" x="5545138" y="2365375"/>
          <p14:tracePt t="53614" x="5518150" y="2392363"/>
          <p14:tracePt t="53622" x="5499100" y="2428875"/>
          <p14:tracePt t="53629" x="5489575" y="2447925"/>
          <p14:tracePt t="53638" x="5481638" y="2447925"/>
          <p14:tracePt t="53644" x="5481638" y="2455863"/>
          <p14:tracePt t="53652" x="5472113" y="2455863"/>
          <p14:tracePt t="53659" x="5472113" y="2465388"/>
          <p14:tracePt t="53667" x="5472113" y="2474913"/>
          <p14:tracePt t="53689" x="5472113" y="2484438"/>
          <p14:tracePt t="53706" x="5472113" y="2492375"/>
          <p14:tracePt t="53712" x="5472113" y="2501900"/>
          <p14:tracePt t="53728" x="5462588" y="2501900"/>
          <p14:tracePt t="53736" x="5462588" y="2511425"/>
          <p14:tracePt t="53743" x="5462588" y="2528888"/>
          <p14:tracePt t="53751" x="5462588" y="2547938"/>
          <p14:tracePt t="53758" x="5462588" y="2557463"/>
          <p14:tracePt t="53766" x="5462588" y="2565400"/>
          <p14:tracePt t="53773" x="5462588" y="2574925"/>
          <p14:tracePt t="53987" x="5462588" y="2565400"/>
          <p14:tracePt t="53994" x="5445125" y="2528888"/>
          <p14:tracePt t="54001" x="5435600" y="2501900"/>
          <p14:tracePt t="54008" x="5435600" y="2484438"/>
          <p14:tracePt t="54017" x="5426075" y="2465388"/>
          <p14:tracePt t="54024" x="5426075" y="2447925"/>
          <p14:tracePt t="54032" x="5426075" y="2438400"/>
          <p14:tracePt t="54040" x="5426075" y="2428875"/>
          <p14:tracePt t="54047" x="5408613" y="2401888"/>
          <p14:tracePt t="54056" x="5408613" y="2392363"/>
          <p14:tracePt t="54061" x="5408613" y="2374900"/>
          <p14:tracePt t="54071" x="5399088" y="2355850"/>
          <p14:tracePt t="54077" x="5399088" y="2338388"/>
          <p14:tracePt t="54085" x="5399088" y="2319338"/>
          <p14:tracePt t="54092" x="5399088" y="2301875"/>
          <p14:tracePt t="54101" x="5399088" y="2273300"/>
          <p14:tracePt t="54366" x="5399088" y="2292350"/>
          <p14:tracePt t="54373" x="5399088" y="2319338"/>
          <p14:tracePt t="54382" x="5399088" y="2346325"/>
          <p14:tracePt t="54388" x="5399088" y="2365375"/>
          <p14:tracePt t="54397" x="5399088" y="2411413"/>
          <p14:tracePt t="54405" x="5399088" y="2428875"/>
          <p14:tracePt t="54412" x="5416550" y="2455863"/>
          <p14:tracePt t="54421" x="5416550" y="2484438"/>
          <p14:tracePt t="54427" x="5426075" y="2511425"/>
          <p14:tracePt t="54435" x="5435600" y="2557463"/>
          <p14:tracePt t="54442" x="5445125" y="2584450"/>
          <p14:tracePt t="54450" x="5445125" y="2620963"/>
          <p14:tracePt t="54457" x="5453063" y="2638425"/>
          <p14:tracePt t="54465" x="5453063" y="2657475"/>
          <p14:tracePt t="54473" x="5472113" y="2667000"/>
          <p14:tracePt t="54481" x="5472113" y="2674938"/>
          <p14:tracePt t="54496" x="5472113" y="2684463"/>
          <p14:tracePt t="54504" x="5481638" y="2684463"/>
          <p14:tracePt t="54511" x="5481638" y="2693988"/>
          <p14:tracePt t="54519" x="5481638" y="2711450"/>
          <p14:tracePt t="54526" x="5489575" y="2730500"/>
          <p14:tracePt t="54534" x="5489575" y="2747963"/>
          <p14:tracePt t="54541" x="5499100" y="2757488"/>
          <p14:tracePt t="54549" x="5499100" y="2767013"/>
          <p14:tracePt t="54557" x="5499100" y="2776538"/>
          <p14:tracePt t="54564" x="5508625" y="2776538"/>
          <p14:tracePt t="54580" x="5508625" y="2784475"/>
          <p14:tracePt t="54655" x="5508625" y="2794000"/>
          <p14:tracePt t="54717" x="5508625" y="2803525"/>
          <p14:tracePt t="54936" x="5508625" y="2813050"/>
          <p14:tracePt t="54944" x="5518150" y="2813050"/>
          <p14:tracePt t="54959" x="5526088" y="2820988"/>
          <p14:tracePt t="54967" x="5535613" y="2820988"/>
          <p14:tracePt t="54974" x="5545138" y="2830513"/>
          <p14:tracePt t="54982" x="5554663" y="2830513"/>
          <p14:tracePt t="54989" x="5554663" y="2840038"/>
          <p14:tracePt t="54997" x="5562600" y="2840038"/>
          <p14:tracePt t="55012" x="5572125" y="2840038"/>
          <p14:tracePt t="55028" x="5581650" y="2849563"/>
          <p14:tracePt t="55073" x="5599113" y="2849563"/>
          <p14:tracePt t="55180" x="5608638" y="2849563"/>
          <p14:tracePt t="55195" x="5618163" y="2849563"/>
          <p14:tracePt t="55204" x="5627688" y="2849563"/>
          <p14:tracePt t="55218" x="5645150" y="2849563"/>
          <p14:tracePt t="55225" x="5654675" y="2849563"/>
          <p14:tracePt t="55233" x="5672138" y="2849563"/>
          <p14:tracePt t="55240" x="5691188" y="2849563"/>
          <p14:tracePt t="55248" x="5708650" y="2849563"/>
          <p14:tracePt t="55256" x="5718175" y="2830513"/>
          <p14:tracePt t="55264" x="5737225" y="2830513"/>
          <p14:tracePt t="55272" x="5754688" y="2820988"/>
          <p14:tracePt t="55279" x="5773738" y="2820988"/>
          <p14:tracePt t="55288" x="5800725" y="2813050"/>
          <p14:tracePt t="55294" x="5846763" y="2803525"/>
          <p14:tracePt t="55301" x="5900738" y="2803525"/>
          <p14:tracePt t="55309" x="6029325" y="2784475"/>
          <p14:tracePt t="55317" x="6138863" y="2776538"/>
          <p14:tracePt t="55323" x="6265863" y="2776538"/>
          <p14:tracePt t="55332" x="6375400" y="2757488"/>
          <p14:tracePt t="55340" x="6513513" y="2767013"/>
          <p14:tracePt t="55347" x="6586538" y="2767013"/>
          <p14:tracePt t="55355" x="6640513" y="2776538"/>
          <p14:tracePt t="55363" x="6705600" y="2803525"/>
          <p14:tracePt t="55370" x="6723063" y="2813050"/>
          <p14:tracePt t="55377" x="6750050" y="2820988"/>
          <p14:tracePt t="55385" x="6786563" y="2840038"/>
          <p14:tracePt t="55392" x="6815138" y="2849563"/>
          <p14:tracePt t="55400" x="6832600" y="2857500"/>
          <p14:tracePt t="55408" x="6851650" y="2857500"/>
          <p14:tracePt t="55415" x="6878638" y="2857500"/>
          <p14:tracePt t="55424" x="6896100" y="2867025"/>
          <p14:tracePt t="55431" x="6915150" y="2867025"/>
          <p14:tracePt t="55439" x="6924675" y="2867025"/>
          <p14:tracePt t="55446" x="6932613" y="2867025"/>
          <p14:tracePt t="55454" x="6951663" y="2867025"/>
          <p14:tracePt t="55461" x="6961188" y="2867025"/>
          <p14:tracePt t="55470" x="6969125" y="2867025"/>
          <p14:tracePt t="55476" x="7007225" y="2867025"/>
          <p14:tracePt t="55484" x="7034213" y="2867025"/>
          <p14:tracePt t="55491" x="7061200" y="2867025"/>
          <p14:tracePt t="55499" x="7070725" y="2867025"/>
          <p14:tracePt t="55506" x="7088188" y="2867025"/>
          <p14:tracePt t="55522" x="7097713" y="2867025"/>
          <p14:tracePt t="55530" x="7116763" y="2867025"/>
          <p14:tracePt t="55538" x="7124700" y="2867025"/>
          <p14:tracePt t="55545" x="7143750" y="2867025"/>
          <p14:tracePt t="55554" x="7153275" y="2867025"/>
          <p14:tracePt t="55560" x="7161213" y="2867025"/>
          <p14:tracePt t="55567" x="7180263" y="2867025"/>
          <p14:tracePt t="55575" x="7216775" y="2867025"/>
          <p14:tracePt t="55590" x="7226300" y="2867025"/>
          <p14:tracePt t="55598" x="7243763" y="2867025"/>
          <p14:tracePt t="55605" x="7262813" y="2857500"/>
          <p14:tracePt t="55614" x="7270750" y="2857500"/>
          <p14:tracePt t="55621" x="7280275" y="2840038"/>
          <p14:tracePt t="55629" x="7289800" y="2830513"/>
          <p14:tracePt t="55637" x="7299325" y="2830513"/>
          <p14:tracePt t="55644" x="7307263" y="2820988"/>
          <p14:tracePt t="55652" x="7307263" y="2813050"/>
          <p14:tracePt t="55667" x="7316788" y="2803525"/>
          <p14:tracePt t="55681" x="7326313" y="2803525"/>
          <p14:tracePt t="55689" x="7326313" y="2794000"/>
          <p14:tracePt t="55705" x="7335838" y="2794000"/>
          <p14:tracePt t="55721" x="7343775" y="2794000"/>
          <p14:tracePt t="55727" x="7353300" y="2784475"/>
          <p14:tracePt t="55734" x="7362825" y="2784475"/>
          <p14:tracePt t="55742" x="7362825" y="2776538"/>
          <p14:tracePt t="55750" x="7372350" y="2767013"/>
          <p14:tracePt t="55757" x="7380288" y="2767013"/>
          <p14:tracePt t="55765" x="7389813" y="2757488"/>
          <p14:tracePt t="55773" x="7399338" y="2757488"/>
          <p14:tracePt t="55780" x="7408863" y="2747963"/>
          <p14:tracePt t="55788" x="7416800" y="2747963"/>
          <p14:tracePt t="55804" x="7426325" y="2740025"/>
          <p14:tracePt t="55820" x="7435850" y="2740025"/>
          <p14:tracePt t="55826" x="7445375" y="2740025"/>
          <p14:tracePt t="55833" x="7453313" y="2740025"/>
          <p14:tracePt t="55841" x="7462838" y="2730500"/>
          <p14:tracePt t="56024" x="7380288" y="2740025"/>
          <p14:tracePt t="56031" x="7270750" y="2784475"/>
          <p14:tracePt t="56038" x="7207250" y="2803525"/>
          <p14:tracePt t="56047" x="7134225" y="2803525"/>
          <p14:tracePt t="56055" x="7034213" y="2820988"/>
          <p14:tracePt t="56063" x="6961188" y="2830513"/>
          <p14:tracePt t="56071" x="6888163" y="2830513"/>
          <p14:tracePt t="56077" x="6805613" y="2849563"/>
          <p14:tracePt t="56084" x="6750050" y="2849563"/>
          <p14:tracePt t="56092" x="6713538" y="2857500"/>
          <p14:tracePt t="56100" x="6677025" y="2867025"/>
          <p14:tracePt t="56107" x="6640513" y="2867025"/>
          <p14:tracePt t="56115" x="6596063" y="2876550"/>
          <p14:tracePt t="56124" x="6567488" y="2886075"/>
          <p14:tracePt t="56131" x="6523038" y="2894013"/>
          <p14:tracePt t="56137" x="6494463" y="2894013"/>
          <p14:tracePt t="56145" x="6467475" y="2913063"/>
          <p14:tracePt t="56154" x="6457950" y="2913063"/>
          <p14:tracePt t="56161" x="6448425" y="2913063"/>
          <p14:tracePt t="56168" x="6440488" y="2913063"/>
          <p14:tracePt t="56175" x="6430963" y="2913063"/>
          <p14:tracePt t="56183" x="6421438" y="2913063"/>
          <p14:tracePt t="56190" x="6411913" y="2913063"/>
          <p14:tracePt t="56199" x="6403975" y="2913063"/>
          <p14:tracePt t="56205" x="6384925" y="2922588"/>
          <p14:tracePt t="56214" x="6338888" y="2922588"/>
          <p14:tracePt t="56222" x="6302375" y="2922588"/>
          <p14:tracePt t="56229" x="6275388" y="2922588"/>
          <p14:tracePt t="56236" x="6248400" y="2922588"/>
          <p14:tracePt t="56244" x="6229350" y="2922588"/>
          <p14:tracePt t="56253" x="6192838" y="2922588"/>
          <p14:tracePt t="56259" x="6156325" y="2922588"/>
          <p14:tracePt t="56267" x="6083300" y="2922588"/>
          <p14:tracePt t="56274" x="6029325" y="2940050"/>
          <p14:tracePt t="56282" x="5946775" y="2949575"/>
          <p14:tracePt t="56289" x="5854700" y="2995613"/>
          <p14:tracePt t="56296" x="5773738" y="3005138"/>
          <p14:tracePt t="56305" x="5718175" y="3005138"/>
          <p14:tracePt t="56312" x="5654675" y="3013075"/>
          <p14:tracePt t="56319" x="5627688" y="3013075"/>
          <p14:tracePt t="56327" x="5591175" y="3032125"/>
          <p14:tracePt t="56337" x="5545138" y="3032125"/>
          <p14:tracePt t="56343" x="5489575" y="3041650"/>
          <p14:tracePt t="56351" x="5472113" y="3041650"/>
          <p14:tracePt t="56358" x="5453063" y="3049588"/>
          <p14:tracePt t="56366" x="5445125" y="3049588"/>
          <p14:tracePt t="56382" x="5435600" y="3049588"/>
          <p14:tracePt t="56388" x="5426075" y="3049588"/>
          <p14:tracePt t="56792" x="5445125" y="3049588"/>
          <p14:tracePt t="56799" x="5453063" y="3041650"/>
          <p14:tracePt t="56806" x="5462588" y="3041650"/>
          <p14:tracePt t="56815" x="5472113" y="3041650"/>
          <p14:tracePt t="56821" x="5481638" y="3032125"/>
          <p14:tracePt t="56838" x="5489575" y="3022600"/>
          <p14:tracePt t="56845" x="5499100" y="3022600"/>
          <p14:tracePt t="56853" x="5508625" y="3022600"/>
          <p14:tracePt t="56867" x="5518150" y="3022600"/>
          <p14:tracePt t="56875" x="5526088" y="3022600"/>
          <p14:tracePt t="56883" x="5535613" y="3022600"/>
          <p14:tracePt t="56890" x="5535613" y="3013075"/>
          <p14:tracePt t="56905" x="5562600" y="3013075"/>
          <p14:tracePt t="56913" x="5581650" y="3005138"/>
          <p14:tracePt t="56921" x="5591175" y="3005138"/>
          <p14:tracePt t="56929" x="5608638" y="2995613"/>
          <p14:tracePt t="56936" x="5627688" y="2986088"/>
          <p14:tracePt t="56943" x="5645150" y="2986088"/>
          <p14:tracePt t="56953" x="5664200" y="2976563"/>
          <p14:tracePt t="56959" x="5681663" y="2976563"/>
          <p14:tracePt t="56966" x="5691188" y="2976563"/>
          <p14:tracePt t="56973" x="5700713" y="2968625"/>
          <p14:tracePt t="57043" x="5708650" y="2968625"/>
          <p14:tracePt t="59238" x="5708650" y="2986088"/>
          <p14:tracePt t="59244" x="5708650" y="3013075"/>
          <p14:tracePt t="59252" x="5691188" y="3059113"/>
          <p14:tracePt t="59268" x="5691188" y="3068638"/>
          <p14:tracePt t="59359" x="5691188" y="3078163"/>
          <p14:tracePt t="59374" x="5691188" y="3086100"/>
          <p14:tracePt t="59389" x="5691188" y="3095625"/>
          <p14:tracePt t="59397" x="5691188" y="3105150"/>
          <p14:tracePt t="59404" x="5691188" y="3114675"/>
          <p14:tracePt t="59419" x="5691188" y="3132138"/>
          <p14:tracePt t="59427" x="5700713" y="3151188"/>
          <p14:tracePt t="59436" x="5708650" y="3195638"/>
          <p14:tracePt t="59443" x="5737225" y="3241675"/>
          <p14:tracePt t="59452" x="5745163" y="3278188"/>
          <p14:tracePt t="59458" x="5764213" y="3314700"/>
          <p14:tracePt t="59466" x="5773738" y="3341688"/>
          <p14:tracePt t="59473" x="5791200" y="3387725"/>
          <p14:tracePt t="59488" x="5791200" y="3406775"/>
          <p14:tracePt t="59496" x="5791200" y="3414713"/>
          <p14:tracePt t="59527" x="5791200" y="3424238"/>
          <p14:tracePt t="59557" x="5791200" y="3433763"/>
          <p14:tracePt t="59625" x="5791200" y="3443288"/>
          <p14:tracePt t="59663" x="5800725" y="3443288"/>
          <p14:tracePt t="59671" x="5800725" y="3451225"/>
          <p14:tracePt t="59694" x="5810250" y="3460750"/>
          <p14:tracePt t="59709" x="5818188" y="3460750"/>
          <p14:tracePt t="59717" x="5818188" y="3470275"/>
          <p14:tracePt t="59724" x="5827713" y="3479800"/>
          <p14:tracePt t="59739" x="5837238" y="3487738"/>
          <p14:tracePt t="59747" x="5846763" y="3497263"/>
          <p14:tracePt t="59754" x="5846763" y="3506788"/>
          <p14:tracePt t="59762" x="5854700" y="3516313"/>
          <p14:tracePt t="59771" x="5864225" y="3516313"/>
          <p14:tracePt t="59777" x="5873750" y="3524250"/>
          <p14:tracePt t="59785" x="5910263" y="3524250"/>
          <p14:tracePt t="59792" x="5929313" y="3543300"/>
          <p14:tracePt t="59802" x="5956300" y="3560763"/>
          <p14:tracePt t="59807" x="5973763" y="3560763"/>
          <p14:tracePt t="59815" x="5992813" y="3570288"/>
          <p14:tracePt t="59822" x="6010275" y="3570288"/>
          <p14:tracePt t="59838" x="6019800" y="3570288"/>
          <p14:tracePt t="59853" x="6029325" y="3570288"/>
          <p14:tracePt t="59884" x="6038850" y="3570288"/>
          <p14:tracePt t="59906" x="6056313" y="3570288"/>
          <p14:tracePt t="59921" x="6075363" y="3570288"/>
          <p14:tracePt t="59929" x="6102350" y="3570288"/>
          <p14:tracePt t="59936" x="6156325" y="3570288"/>
          <p14:tracePt t="59944" x="6257925" y="3560763"/>
          <p14:tracePt t="59953" x="6311900" y="3552825"/>
          <p14:tracePt t="59960" x="6357938" y="3524250"/>
          <p14:tracePt t="59968" x="6403975" y="3516313"/>
          <p14:tracePt t="59974" x="6430963" y="3506788"/>
          <p14:tracePt t="59984" x="6477000" y="3497263"/>
          <p14:tracePt t="59990" x="6503988" y="3487738"/>
          <p14:tracePt t="59998" x="6530975" y="3479800"/>
          <p14:tracePt t="60020" x="6659563" y="3451225"/>
          <p14:tracePt t="60028" x="6696075" y="3443288"/>
          <p14:tracePt t="60036" x="6723063" y="3433763"/>
          <p14:tracePt t="60043" x="6742113" y="3433763"/>
          <p14:tracePt t="60052" x="6759575" y="3424238"/>
          <p14:tracePt t="60058" x="6769100" y="3424238"/>
          <p14:tracePt t="60067" x="6778625" y="3414713"/>
          <p14:tracePt t="60081" x="6786563" y="3414713"/>
          <p14:tracePt t="60096" x="6805613" y="3414713"/>
          <p14:tracePt t="60104" x="6805613" y="3406775"/>
          <p14:tracePt t="60112" x="6832600" y="3406775"/>
          <p14:tracePt t="60119" x="6842125" y="3406775"/>
          <p14:tracePt t="60127" x="6851650" y="3406775"/>
          <p14:tracePt t="60195" x="6859588" y="3406775"/>
          <p14:tracePt t="60217" x="6869113" y="3406775"/>
          <p14:tracePt t="60225" x="6878638" y="3406775"/>
          <p14:tracePt t="60233" x="6888163" y="3406775"/>
          <p14:tracePt t="60240" x="6896100" y="3406775"/>
          <p14:tracePt t="60248" x="6905625" y="3406775"/>
          <p14:tracePt t="60256" x="6915150" y="3406775"/>
          <p14:tracePt t="60278" x="6924675" y="3406775"/>
          <p14:tracePt t="60286" x="6942138" y="3406775"/>
          <p14:tracePt t="60294" x="6969125" y="3414713"/>
          <p14:tracePt t="60303" x="6988175" y="3414713"/>
          <p14:tracePt t="60310" x="7007225" y="3414713"/>
          <p14:tracePt t="60318" x="7015163" y="3414713"/>
          <p14:tracePt t="60324" x="7034213" y="3414713"/>
          <p14:tracePt t="60333" x="7051675" y="3414713"/>
          <p14:tracePt t="60339" x="7061200" y="3414713"/>
          <p14:tracePt t="60347" x="7070725" y="3414713"/>
          <p14:tracePt t="60355" x="7080250" y="3414713"/>
          <p14:tracePt t="60362" x="7088188" y="3414713"/>
          <p14:tracePt t="60369" x="7097713" y="3414713"/>
          <p14:tracePt t="60386" x="7107238" y="3424238"/>
          <p14:tracePt t="60393" x="7124700" y="3424238"/>
          <p14:tracePt t="60401" x="7143750" y="3424238"/>
          <p14:tracePt t="60408" x="7161213" y="3424238"/>
          <p14:tracePt t="60423" x="7189788" y="3424238"/>
          <p14:tracePt t="60431" x="7226300" y="3424238"/>
          <p14:tracePt t="60438" x="7234238" y="3424238"/>
          <p14:tracePt t="60446" x="7243763" y="3424238"/>
          <p14:tracePt t="60453" x="7262813" y="3424238"/>
          <p14:tracePt t="60462" x="7270750" y="3424238"/>
          <p14:tracePt t="60469" x="7289800" y="3424238"/>
          <p14:tracePt t="60477" x="7299325" y="3424238"/>
          <p14:tracePt t="60507" x="7307263" y="3424238"/>
          <p14:tracePt t="60514" x="7316788" y="3424238"/>
          <p14:tracePt t="60522" x="7326313" y="3424238"/>
          <p14:tracePt t="60537" x="7335838" y="3424238"/>
          <p14:tracePt t="60545" x="7343775" y="3424238"/>
          <p14:tracePt t="60552" x="7353300" y="3424238"/>
          <p14:tracePt t="60568" x="7362825" y="3414713"/>
          <p14:tracePt t="60584" x="7372350" y="3414713"/>
          <p14:tracePt t="60590" x="7380288" y="3414713"/>
          <p14:tracePt t="60606" x="7389813" y="3414713"/>
          <p14:tracePt t="60614" x="7416800" y="3406775"/>
          <p14:tracePt t="60620" x="7426325" y="3406775"/>
          <p14:tracePt t="60628" x="7435850" y="3406775"/>
          <p14:tracePt t="60644" x="7445375" y="3406775"/>
          <p14:tracePt t="60652" x="7453313" y="3397250"/>
          <p14:tracePt t="60682" x="7462838" y="3397250"/>
          <p14:tracePt t="60719" x="7472363" y="3397250"/>
          <p14:tracePt t="60735" x="7481888" y="3397250"/>
          <p14:tracePt t="60743" x="7489825" y="3397250"/>
          <p14:tracePt t="60765" x="7489825" y="3387725"/>
          <p14:tracePt t="60773" x="7499350" y="3387725"/>
          <p14:tracePt t="60781" x="7508875" y="3387725"/>
          <p14:tracePt t="60795" x="7526338" y="3387725"/>
          <p14:tracePt t="60803" x="7554913" y="3387725"/>
          <p14:tracePt t="60811" x="7572375" y="3378200"/>
          <p14:tracePt t="60819" x="7581900" y="3378200"/>
          <p14:tracePt t="60827" x="7591425" y="3378200"/>
          <p14:tracePt t="60842" x="7600950" y="3378200"/>
          <p14:tracePt t="60856" x="7608888" y="3378200"/>
          <p14:tracePt t="60865" x="7608888" y="3360738"/>
          <p14:tracePt t="60886" x="7618413" y="3360738"/>
          <p14:tracePt t="61267" x="7627938" y="3360738"/>
          <p14:tracePt t="61283" x="7637463" y="3360738"/>
          <p14:tracePt t="61304" x="7645400" y="3360738"/>
          <p14:tracePt t="61335" x="7654925" y="3360738"/>
          <p14:tracePt t="61351" x="7664450" y="3360738"/>
          <p14:tracePt t="61359" x="7681913" y="3360738"/>
          <p14:tracePt t="61374" x="7691438" y="3360738"/>
          <p14:tracePt t="61389" x="7700963" y="3360738"/>
          <p14:tracePt t="61399" x="7710488" y="3360738"/>
          <p14:tracePt t="61413" x="7718425" y="3360738"/>
          <p14:tracePt t="61427" x="7727950" y="3360738"/>
          <p14:tracePt t="61450" x="7737475" y="3360738"/>
          <p14:tracePt t="61777" x="7691438" y="3360738"/>
          <p14:tracePt t="61784" x="7637463" y="3370263"/>
          <p14:tracePt t="61792" x="7591425" y="3378200"/>
          <p14:tracePt t="61800" x="7518400" y="3378200"/>
          <p14:tracePt t="61807" x="7481888" y="3378200"/>
          <p14:tracePt t="61815" x="7416800" y="3387725"/>
          <p14:tracePt t="61822" x="7362825" y="3387725"/>
          <p14:tracePt t="61830" x="7326313" y="3387725"/>
          <p14:tracePt t="61836" x="7270750" y="3397250"/>
          <p14:tracePt t="61845" x="7226300" y="3397250"/>
          <p14:tracePt t="61852" x="7197725" y="3397250"/>
          <p14:tracePt t="61861" x="7153275" y="3397250"/>
          <p14:tracePt t="61868" x="7124700" y="3397250"/>
          <p14:tracePt t="61875" x="7097713" y="3397250"/>
          <p14:tracePt t="61884" x="7061200" y="3397250"/>
          <p14:tracePt t="61890" x="7015163" y="3406775"/>
          <p14:tracePt t="61899" x="6961188" y="3406775"/>
          <p14:tracePt t="61905" x="6915150" y="3414713"/>
          <p14:tracePt t="61914" x="6896100" y="3414713"/>
          <p14:tracePt t="61920" x="6878638" y="3424238"/>
          <p14:tracePt t="61928" x="6859588" y="3424238"/>
          <p14:tracePt t="61935" x="6851650" y="3424238"/>
          <p14:tracePt t="61944" x="6832600" y="3433763"/>
          <p14:tracePt t="61951" x="6823075" y="3433763"/>
          <p14:tracePt t="61959" x="6769100" y="3433763"/>
          <p14:tracePt t="61966" x="6732588" y="3433763"/>
          <p14:tracePt t="61974" x="6696075" y="3433763"/>
          <p14:tracePt t="61983" x="6669088" y="3433763"/>
          <p14:tracePt t="61989" x="6613525" y="3433763"/>
          <p14:tracePt t="61997" x="6577013" y="3451225"/>
          <p14:tracePt t="62004" x="6523038" y="3451225"/>
          <p14:tracePt t="62012" x="6486525" y="3460750"/>
          <p14:tracePt t="62020" x="6440488" y="3470275"/>
          <p14:tracePt t="62027" x="6384925" y="3479800"/>
          <p14:tracePt t="62034" x="6348413" y="3479800"/>
          <p14:tracePt t="62043" x="6311900" y="3487738"/>
          <p14:tracePt t="62050" x="6284913" y="3497263"/>
          <p14:tracePt t="62057" x="6265863" y="3497263"/>
          <p14:tracePt t="62065" x="6229350" y="3497263"/>
          <p14:tracePt t="62072" x="6221413" y="3516313"/>
          <p14:tracePt t="62081" x="6192838" y="3516313"/>
          <p14:tracePt t="62087" x="6175375" y="3516313"/>
          <p14:tracePt t="62096" x="6165850" y="3516313"/>
          <p14:tracePt t="62103" x="6156325" y="3524250"/>
          <p14:tracePt t="62111" x="6138863" y="3524250"/>
          <p14:tracePt t="62118" x="6102350" y="3533775"/>
          <p14:tracePt t="62126" x="6046788" y="3533775"/>
          <p14:tracePt t="62134" x="6010275" y="3552825"/>
          <p14:tracePt t="62141" x="5983288" y="3552825"/>
          <p14:tracePt t="62150" x="5946775" y="3560763"/>
          <p14:tracePt t="62156" x="5910263" y="3570288"/>
          <p14:tracePt t="62164" x="5864225" y="3579813"/>
          <p14:tracePt t="62171" x="5837238" y="3579813"/>
          <p14:tracePt t="62179" x="5818188" y="3589338"/>
          <p14:tracePt t="62186" x="5781675" y="3597275"/>
          <p14:tracePt t="62195" x="5754688" y="3606800"/>
          <p14:tracePt t="62202" x="5727700" y="3606800"/>
          <p14:tracePt t="62210" x="5681663" y="3616325"/>
          <p14:tracePt t="62217" x="5645150" y="3633788"/>
          <p14:tracePt t="62225" x="5627688" y="3643313"/>
          <p14:tracePt t="62233" x="5591175" y="3643313"/>
          <p14:tracePt t="62240" x="5572125" y="3652838"/>
          <p14:tracePt t="62247" x="5554663" y="3662363"/>
          <p14:tracePt t="62255" x="5518150" y="3662363"/>
          <p14:tracePt t="62263" x="5472113" y="3679825"/>
          <p14:tracePt t="62270" x="5426075" y="3698875"/>
          <p14:tracePt t="62278" x="5380038" y="3716338"/>
          <p14:tracePt t="62287" x="5353050" y="3716338"/>
          <p14:tracePt t="62293" x="5297488" y="3725863"/>
          <p14:tracePt t="62302" x="5253038" y="3735388"/>
          <p14:tracePt t="62308" x="5224463" y="3735388"/>
          <p14:tracePt t="62317" x="5197475" y="3735388"/>
          <p14:tracePt t="62324" x="5170488" y="3743325"/>
          <p14:tracePt t="62331" x="5114925" y="3743325"/>
          <p14:tracePt t="62338" x="5070475" y="3752850"/>
          <p14:tracePt t="62346" x="5014913" y="3752850"/>
          <p14:tracePt t="62354" x="4968875" y="3752850"/>
          <p14:tracePt t="62362" x="4924425" y="3752850"/>
          <p14:tracePt t="62368" x="4887913" y="3752850"/>
          <p14:tracePt t="62377" x="4859338" y="3752850"/>
          <p14:tracePt t="62384" x="4841875" y="3752850"/>
          <p14:tracePt t="62392" x="4822825" y="3752850"/>
          <p14:tracePt t="62400" x="4795838" y="3752850"/>
          <p14:tracePt t="62407" x="4768850" y="3752850"/>
          <p14:tracePt t="62415" x="4740275" y="3752850"/>
          <p14:tracePt t="62422" x="4686300" y="3752850"/>
          <p14:tracePt t="62429" x="4649788" y="3743325"/>
          <p14:tracePt t="62437" x="4622800" y="3743325"/>
          <p14:tracePt t="62445" x="4594225" y="3743325"/>
          <p14:tracePt t="62452" x="4549775" y="3735388"/>
          <p14:tracePt t="62461" x="4521200" y="3735388"/>
          <p14:tracePt t="62468" x="4503738" y="3725863"/>
          <p14:tracePt t="62476" x="4476750" y="3725863"/>
          <p14:tracePt t="62484" x="4448175" y="3716338"/>
          <p14:tracePt t="62491" x="4411663" y="3698875"/>
          <p14:tracePt t="62499" x="4375150" y="3698875"/>
          <p14:tracePt t="62506" x="4357688" y="3689350"/>
          <p14:tracePt t="62513" x="4338638" y="3689350"/>
          <p14:tracePt t="62521" x="4321175" y="3689350"/>
          <p14:tracePt t="62529" x="4302125" y="3679825"/>
          <p14:tracePt t="62536" x="4292600" y="3679825"/>
          <p14:tracePt t="62544" x="4275138" y="3679825"/>
          <p14:tracePt t="62551" x="4256088" y="3670300"/>
          <p14:tracePt t="62559" x="4238625" y="3670300"/>
          <p14:tracePt t="62567" x="4219575" y="3670300"/>
          <p14:tracePt t="62574" x="4202113" y="3670300"/>
          <p14:tracePt t="62583" x="4192588" y="3670300"/>
          <p14:tracePt t="62596" x="4175125" y="3670300"/>
          <p14:tracePt t="62604" x="4165600" y="3662363"/>
          <p14:tracePt t="62612" x="4146550" y="3662363"/>
          <p14:tracePt t="62619" x="4129088" y="3662363"/>
          <p14:tracePt t="62627" x="4102100" y="3652838"/>
          <p14:tracePt t="62635" x="4083050" y="3652838"/>
          <p14:tracePt t="62643" x="4065588" y="3652838"/>
          <p14:tracePt t="62651" x="4046538" y="3652838"/>
          <p14:tracePt t="62658" x="4037013" y="3643313"/>
          <p14:tracePt t="62667" x="4029075" y="3643313"/>
          <p14:tracePt t="62673" x="4019550" y="3643313"/>
          <p14:tracePt t="62681" x="4010025" y="3633788"/>
          <p14:tracePt t="62688" x="4000500" y="3633788"/>
          <p14:tracePt t="62696" x="3992563" y="3633788"/>
          <p14:tracePt t="62703" x="3983038" y="3633788"/>
          <p14:tracePt t="62711" x="3973513" y="3625850"/>
          <p14:tracePt t="62718" x="3963988" y="3625850"/>
          <p14:tracePt t="62734" x="3956050" y="3616325"/>
          <p14:tracePt t="62742" x="3946525" y="3616325"/>
          <p14:tracePt t="62757" x="3937000" y="3616325"/>
          <p14:tracePt t="62772" x="3919538" y="3606800"/>
          <p14:tracePt t="62786" x="3910013" y="3606800"/>
          <p14:tracePt t="63114" x="3919538" y="3606800"/>
          <p14:tracePt t="63121" x="3937000" y="3606800"/>
          <p14:tracePt t="63129" x="3956050" y="3606800"/>
          <p14:tracePt t="63136" x="3973513" y="3606800"/>
          <p14:tracePt t="63144" x="3992563" y="3606800"/>
          <p14:tracePt t="63151" x="4010025" y="3597275"/>
          <p14:tracePt t="63160" x="4029075" y="3597275"/>
          <p14:tracePt t="63168" x="4037013" y="3597275"/>
          <p14:tracePt t="63175" x="4065588" y="3597275"/>
          <p14:tracePt t="63189" x="4073525" y="3597275"/>
          <p14:tracePt t="63197" x="4092575" y="3597275"/>
          <p14:tracePt t="63204" x="4102100" y="3597275"/>
          <p14:tracePt t="63213" x="4110038" y="3597275"/>
          <p14:tracePt t="63219" x="4129088" y="3597275"/>
          <p14:tracePt t="63235" x="4138613" y="3597275"/>
          <p14:tracePt t="63243" x="4146550" y="3597275"/>
          <p14:tracePt t="63258" x="4156075" y="3597275"/>
          <p14:tracePt t="63281" x="4165600" y="3597275"/>
          <p14:tracePt t="63296" x="4175125" y="3597275"/>
          <p14:tracePt t="63304" x="4183063" y="3597275"/>
          <p14:tracePt t="63311" x="4192588" y="3597275"/>
          <p14:tracePt t="63318" x="4202113" y="3597275"/>
          <p14:tracePt t="63327" x="4211638" y="3597275"/>
          <p14:tracePt t="63342" x="4219575" y="3597275"/>
          <p14:tracePt t="63570" x="4229100" y="3597275"/>
          <p14:tracePt t="63584" x="4238625" y="3597275"/>
          <p14:tracePt t="63615" x="4248150" y="3597275"/>
          <p14:tracePt t="63623" x="4256088" y="3597275"/>
          <p14:tracePt t="63632" x="4275138" y="3589338"/>
          <p14:tracePt t="63638" x="4284663" y="3589338"/>
          <p14:tracePt t="63646" x="4302125" y="3589338"/>
          <p14:tracePt t="63652" x="4338638" y="3579813"/>
          <p14:tracePt t="63661" x="4375150" y="3570288"/>
          <p14:tracePt t="63668" x="4394200" y="3560763"/>
          <p14:tracePt t="63676" x="4411663" y="3560763"/>
          <p14:tracePt t="63683" x="4430713" y="3543300"/>
          <p14:tracePt t="63692" x="4457700" y="3533775"/>
          <p14:tracePt t="63699" x="4476750" y="3516313"/>
          <p14:tracePt t="63706" x="4521200" y="3497263"/>
          <p14:tracePt t="63716" x="4549775" y="3479800"/>
          <p14:tracePt t="63721" x="4594225" y="3460750"/>
          <p14:tracePt t="63729" x="4676775" y="3387725"/>
          <p14:tracePt t="63737" x="4795838" y="3314700"/>
          <p14:tracePt t="63744" x="4895850" y="3232150"/>
          <p14:tracePt t="63753" x="5014913" y="3141663"/>
          <p14:tracePt t="63760" x="5097463" y="3068638"/>
          <p14:tracePt t="63767" x="5197475" y="2986088"/>
          <p14:tracePt t="63774" x="5297488" y="2922588"/>
          <p14:tracePt t="63783" x="5380038" y="2867025"/>
          <p14:tracePt t="63790" x="5462588" y="2830513"/>
          <p14:tracePt t="63799" x="5562600" y="2803525"/>
          <p14:tracePt t="63805" x="5664200" y="2747963"/>
          <p14:tracePt t="63813" x="5754688" y="2720975"/>
          <p14:tracePt t="63820" x="5864225" y="2703513"/>
          <p14:tracePt t="63827" x="5946775" y="2693988"/>
          <p14:tracePt t="63835" x="6002338" y="2674938"/>
          <p14:tracePt t="63843" x="6075363" y="2674938"/>
          <p14:tracePt t="63850" x="6156325" y="2684463"/>
          <p14:tracePt t="63858" x="6265863" y="2693988"/>
          <p14:tracePt t="63868" x="6384925" y="2720975"/>
          <p14:tracePt t="63873" x="6530975" y="2757488"/>
          <p14:tracePt t="63882" x="6632575" y="2794000"/>
          <p14:tracePt t="63889" x="6705600" y="2813050"/>
          <p14:tracePt t="63896" x="6815138" y="2820988"/>
          <p14:tracePt t="63904" x="6859588" y="2849563"/>
          <p14:tracePt t="63911" x="6905625" y="2857500"/>
          <p14:tracePt t="63920" x="6924675" y="2867025"/>
          <p14:tracePt t="63927" x="6942138" y="2876550"/>
          <p14:tracePt t="63935" x="6951663" y="2876550"/>
          <p14:tracePt t="63942" x="6969125" y="2886075"/>
          <p14:tracePt t="63949" x="6988175" y="2894013"/>
          <p14:tracePt t="63966" x="6997700" y="2903538"/>
          <p14:tracePt t="63982" x="7007225" y="2913063"/>
          <p14:tracePt t="64000" x="7015163" y="2913063"/>
          <p14:tracePt t="64006" x="7024688" y="2922588"/>
          <p14:tracePt t="64010" x="7043738" y="2930525"/>
          <p14:tracePt t="64019" x="7051675" y="2949575"/>
          <p14:tracePt t="64025" x="7070725" y="2986088"/>
          <p14:tracePt t="64033" x="7088188" y="3005138"/>
          <p14:tracePt t="64040" x="7107238" y="3022600"/>
          <p14:tracePt t="64049" x="7124700" y="3041650"/>
          <p14:tracePt t="64056" x="7153275" y="3059113"/>
          <p14:tracePt t="64065" x="7161213" y="3095625"/>
          <p14:tracePt t="64071" x="7170738" y="3095625"/>
          <p14:tracePt t="64078" x="7180263" y="3114675"/>
          <p14:tracePt t="64086" x="7180263" y="3122613"/>
          <p14:tracePt t="64094" x="7189788" y="3141663"/>
          <p14:tracePt t="64101" x="7197725" y="3159125"/>
          <p14:tracePt t="64109" x="7197725" y="3168650"/>
          <p14:tracePt t="64117" x="7207250" y="3178175"/>
          <p14:tracePt t="64125" x="7216775" y="3187700"/>
          <p14:tracePt t="64140" x="7226300" y="3195638"/>
          <p14:tracePt t="64148" x="7234238" y="3205163"/>
          <p14:tracePt t="64154" x="7243763" y="3224213"/>
          <p14:tracePt t="64163" x="7262813" y="3232150"/>
          <p14:tracePt t="64169" x="7270750" y="3251200"/>
          <p14:tracePt t="64177" x="7289800" y="3268663"/>
          <p14:tracePt t="64186" x="7307263" y="3278188"/>
          <p14:tracePt t="64192" x="7326313" y="3297238"/>
          <p14:tracePt t="64200" x="7343775" y="3341688"/>
          <p14:tracePt t="64208" x="7353300" y="3360738"/>
          <p14:tracePt t="64216" x="7362825" y="3370263"/>
          <p14:tracePt t="64223" x="7372350" y="3378200"/>
          <p14:tracePt t="64345" x="7380288" y="3378200"/>
          <p14:tracePt t="64352" x="7389813" y="3387725"/>
          <p14:tracePt t="64359" x="7399338" y="3387725"/>
          <p14:tracePt t="64367" x="7408863" y="3387725"/>
          <p14:tracePt t="64375" x="7426325" y="3387725"/>
          <p14:tracePt t="64383" x="7453313" y="3397250"/>
          <p14:tracePt t="64390" x="7481888" y="3397250"/>
          <p14:tracePt t="64398" x="7489825" y="3397250"/>
          <p14:tracePt t="64405" x="7499350" y="3397250"/>
          <p14:tracePt t="64413" x="7508875" y="3397250"/>
          <p14:tracePt t="64421" x="7526338" y="3397250"/>
          <p14:tracePt t="64428" x="7535863" y="3397250"/>
          <p14:tracePt t="64435" x="7554913" y="3397250"/>
          <p14:tracePt t="64444" x="7572375" y="3397250"/>
          <p14:tracePt t="64450" x="7581900" y="3397250"/>
          <p14:tracePt t="64466" x="7591425" y="3397250"/>
          <p14:tracePt t="64474" x="7600950" y="3397250"/>
          <p14:tracePt t="64482" x="7618413" y="3397250"/>
          <p14:tracePt t="64489" x="7637463" y="3397250"/>
          <p14:tracePt t="64496" x="7645400" y="3397250"/>
          <p14:tracePt t="64504" x="7654925" y="3397250"/>
          <p14:tracePt t="64845" x="7581900" y="3397250"/>
          <p14:tracePt t="64852" x="7472363" y="3378200"/>
          <p14:tracePt t="64860" x="7326313" y="3378200"/>
          <p14:tracePt t="64867" x="7143750" y="3360738"/>
          <p14:tracePt t="64875" x="6997700" y="3351213"/>
          <p14:tracePt t="64883" x="6796088" y="3351213"/>
          <p14:tracePt t="64890" x="6669088" y="3333750"/>
          <p14:tracePt t="64898" x="6559550" y="3333750"/>
          <p14:tracePt t="64906" x="6477000" y="3333750"/>
          <p14:tracePt t="64914" x="6348413" y="3305175"/>
          <p14:tracePt t="64920" x="6238875" y="3305175"/>
          <p14:tracePt t="64928" x="6111875" y="3305175"/>
          <p14:tracePt t="64935" x="6038850" y="3305175"/>
          <p14:tracePt t="64944" x="5965825" y="3305175"/>
          <p14:tracePt t="64951" x="5873750" y="3305175"/>
          <p14:tracePt t="64959" x="5791200" y="3324225"/>
          <p14:tracePt t="64967" x="5737225" y="3324225"/>
          <p14:tracePt t="64973" x="5664200" y="3324225"/>
          <p14:tracePt t="64982" x="5618163" y="3324225"/>
          <p14:tracePt t="64989" x="5581650" y="3333750"/>
          <p14:tracePt t="64999" x="5508625" y="3333750"/>
          <p14:tracePt t="65005" x="5389563" y="3351213"/>
          <p14:tracePt t="65012" x="5297488" y="3351213"/>
          <p14:tracePt t="65019" x="5243513" y="3360738"/>
          <p14:tracePt t="65027" x="5151438" y="3360738"/>
          <p14:tracePt t="65034" x="5087938" y="3360738"/>
          <p14:tracePt t="65043" x="5051425" y="3370263"/>
          <p14:tracePt t="65049" x="4978400" y="3370263"/>
          <p14:tracePt t="65057" x="4932363" y="3370263"/>
          <p14:tracePt t="65065" x="4905375" y="3378200"/>
          <p14:tracePt t="65073" x="4878388" y="3378200"/>
          <p14:tracePt t="65081" x="4859338" y="3378200"/>
          <p14:tracePt t="65088" x="4786313" y="3378200"/>
          <p14:tracePt t="65095" x="4732338" y="3378200"/>
          <p14:tracePt t="65103" x="4686300" y="3378200"/>
          <p14:tracePt t="65111" x="4659313" y="3378200"/>
          <p14:tracePt t="65117" x="4630738" y="3378200"/>
          <p14:tracePt t="65126" x="4603750" y="3378200"/>
          <p14:tracePt t="65133" x="4586288" y="3378200"/>
          <p14:tracePt t="65141" x="4567238" y="3370263"/>
          <p14:tracePt t="65149" x="4557713" y="3360738"/>
          <p14:tracePt t="65156" x="4549775" y="3360738"/>
          <p14:tracePt t="65165" x="4540250" y="3360738"/>
          <p14:tracePt t="65179" x="4530725" y="3351213"/>
          <p14:tracePt t="65195" x="4530725" y="3341688"/>
          <p14:tracePt t="65210" x="4530725" y="3333750"/>
          <p14:tracePt t="65225" x="4530725" y="3324225"/>
          <p14:tracePt t="65233" x="4530725" y="3314700"/>
          <p14:tracePt t="65240" x="4530725" y="3297238"/>
          <p14:tracePt t="65249" x="4530725" y="3278188"/>
          <p14:tracePt t="65255" x="4530725" y="3251200"/>
          <p14:tracePt t="65265" x="4540250" y="3232150"/>
          <p14:tracePt t="65270" x="4549775" y="3187700"/>
          <p14:tracePt t="65278" x="4567238" y="3132138"/>
          <p14:tracePt t="65285" x="4613275" y="3068638"/>
          <p14:tracePt t="65293" x="4676775" y="2976563"/>
          <p14:tracePt t="65302" x="4722813" y="2913063"/>
          <p14:tracePt t="65308" x="4776788" y="2830513"/>
          <p14:tracePt t="65316" x="4813300" y="2767013"/>
          <p14:tracePt t="65324" x="4851400" y="2720975"/>
          <p14:tracePt t="65332" x="4895850" y="2657475"/>
          <p14:tracePt t="65339" x="4932363" y="2620963"/>
          <p14:tracePt t="65348" x="4951413" y="2601913"/>
          <p14:tracePt t="65353" x="4960938" y="2584450"/>
          <p14:tracePt t="65362" x="4978400" y="2565400"/>
          <p14:tracePt t="65369" x="4997450" y="2547938"/>
          <p14:tracePt t="65377" x="5024438" y="2520950"/>
          <p14:tracePt t="65386" x="5041900" y="2492375"/>
          <p14:tracePt t="65392" x="5070475" y="2447925"/>
          <p14:tracePt t="65399" x="5097463" y="2419350"/>
          <p14:tracePt t="65407" x="5124450" y="2374900"/>
          <p14:tracePt t="65415" x="5151438" y="2346325"/>
          <p14:tracePt t="65422" x="5160963" y="2328863"/>
          <p14:tracePt t="65432" x="5170488" y="2319338"/>
          <p14:tracePt t="65536" x="5151438" y="2309813"/>
          <p14:tracePt t="65544" x="5106988" y="2309813"/>
          <p14:tracePt t="65551" x="5033963" y="2309813"/>
          <p14:tracePt t="65559" x="4941888" y="2338388"/>
          <p14:tracePt t="65567" x="4841875" y="2365375"/>
          <p14:tracePt t="65575" x="4713288" y="2392363"/>
          <p14:tracePt t="65582" x="4630738" y="2419350"/>
          <p14:tracePt t="65589" x="4549775" y="2447925"/>
          <p14:tracePt t="65598" x="4494213" y="2474913"/>
          <p14:tracePt t="65605" x="4448175" y="2484438"/>
          <p14:tracePt t="65614" x="4403725" y="2501900"/>
          <p14:tracePt t="65619" x="4338638" y="2528888"/>
          <p14:tracePt t="65627" x="4311650" y="2547938"/>
          <p14:tracePt t="65635" x="4265613" y="2574925"/>
          <p14:tracePt t="65643" x="4238625" y="2584450"/>
          <p14:tracePt t="65652" x="4202113" y="2601913"/>
          <p14:tracePt t="65657" x="4165600" y="2611438"/>
          <p14:tracePt t="65666" x="4129088" y="2620963"/>
          <p14:tracePt t="65673" x="4110038" y="2630488"/>
          <p14:tracePt t="65681" x="4110038" y="2638425"/>
          <p14:tracePt t="65688" x="4092575" y="2647950"/>
          <p14:tracePt t="65697" x="4083050" y="2647950"/>
          <p14:tracePt t="65704" x="4065588" y="2657475"/>
          <p14:tracePt t="65711" x="4056063" y="2667000"/>
          <p14:tracePt t="65718" x="4037013" y="2674938"/>
          <p14:tracePt t="65726" x="4019550" y="2684463"/>
          <p14:tracePt t="65735" x="3992563" y="2703513"/>
          <p14:tracePt t="65742" x="3946525" y="2711450"/>
          <p14:tracePt t="65749" x="3919538" y="2720975"/>
          <p14:tracePt t="65756" x="3900488" y="2730500"/>
          <p14:tracePt t="65766" x="3883025" y="2730500"/>
          <p14:tracePt t="65771" x="3873500" y="2740025"/>
          <p14:tracePt t="65780" x="3863975" y="2740025"/>
          <p14:tracePt t="65795" x="3854450" y="2740025"/>
          <p14:tracePt t="65825" x="3836988" y="2740025"/>
          <p14:tracePt t="65832" x="3817938" y="2740025"/>
          <p14:tracePt t="65841" x="3810000" y="2740025"/>
          <p14:tracePt t="65848" x="3790950" y="2740025"/>
          <p14:tracePt t="65855" x="3773488" y="2730500"/>
          <p14:tracePt t="65865" x="3754438" y="2730500"/>
          <p14:tracePt t="65870" x="3744913" y="2730500"/>
          <p14:tracePt t="65878" x="3735388" y="2730500"/>
          <p14:tracePt t="65885" x="3735388" y="2720975"/>
          <p14:tracePt t="65894" x="3727450" y="2720975"/>
          <p14:tracePt t="65908" x="3717925" y="2720975"/>
          <p14:tracePt t="65916" x="3717925" y="2703513"/>
          <p14:tracePt t="65932" x="3708400" y="2703513"/>
          <p14:tracePt t="65939" x="3698875" y="2693988"/>
          <p14:tracePt t="65954" x="3681413" y="2684463"/>
          <p14:tracePt t="65977" x="3662363" y="2674938"/>
          <p14:tracePt t="66023" x="3662363" y="2667000"/>
          <p14:tracePt t="66030" x="3654425" y="2667000"/>
          <p14:tracePt t="66045" x="3654425" y="2657475"/>
          <p14:tracePt t="66167" x="3644900" y="2647950"/>
          <p14:tracePt t="66174" x="3635375" y="2638425"/>
          <p14:tracePt t="66181" x="3625850" y="2630488"/>
          <p14:tracePt t="66190" x="3617913" y="2620963"/>
          <p14:tracePt t="66198" x="3608388" y="2611438"/>
          <p14:tracePt t="66205" x="3598863" y="2611438"/>
          <p14:tracePt t="66214" x="3598863" y="2601913"/>
          <p14:tracePt t="66228" x="3589338" y="2601913"/>
          <p14:tracePt t="66235" x="3581400" y="2593975"/>
          <p14:tracePt t="66242" x="3571875" y="2593975"/>
          <p14:tracePt t="66250" x="3562350" y="2584450"/>
          <p14:tracePt t="66258" x="3552825" y="2574925"/>
          <p14:tracePt t="66267" x="3544888" y="2574925"/>
          <p14:tracePt t="66273" x="3516313" y="2557463"/>
          <p14:tracePt t="66289" x="3508375" y="2547938"/>
          <p14:tracePt t="66297" x="3498850" y="2547938"/>
          <p14:tracePt t="66311" x="3489325" y="2538413"/>
          <p14:tracePt t="66326" x="3479800" y="2538413"/>
          <p14:tracePt t="66387" x="3471863" y="2538413"/>
          <p14:tracePt t="66401" x="3462338" y="2538413"/>
          <p14:tracePt t="66931" x="3471863" y="2547938"/>
          <p14:tracePt t="66939" x="3479800" y="2557463"/>
          <p14:tracePt t="66947" x="3498850" y="2565400"/>
          <p14:tracePt t="66954" x="3525838" y="2584450"/>
          <p14:tracePt t="66964" x="3552825" y="2601913"/>
          <p14:tracePt t="66969" x="3589338" y="2630488"/>
          <p14:tracePt t="66977" x="3644900" y="2674938"/>
          <p14:tracePt t="66984" x="3662363" y="2693988"/>
          <p14:tracePt t="66993" x="3690938" y="2703513"/>
          <p14:tracePt t="67005" x="3708400" y="2720975"/>
          <p14:tracePt t="67007" x="3727450" y="2747963"/>
          <p14:tracePt t="67015" x="3763963" y="2767013"/>
          <p14:tracePt t="67023" x="3810000" y="2784475"/>
          <p14:tracePt t="67031" x="3827463" y="2803525"/>
          <p14:tracePt t="67038" x="3846513" y="2813050"/>
          <p14:tracePt t="67047" x="3854450" y="2849563"/>
          <p14:tracePt t="67053" x="3863975" y="2857500"/>
          <p14:tracePt t="67061" x="3883025" y="2857500"/>
          <p14:tracePt t="67068" x="3900488" y="2886075"/>
          <p14:tracePt t="67076" x="3910013" y="2886075"/>
          <p14:tracePt t="67083" x="3927475" y="2903538"/>
          <p14:tracePt t="67092" x="3927475" y="2913063"/>
          <p14:tracePt t="67099" x="3946525" y="2922588"/>
          <p14:tracePt t="67107" x="3956050" y="2930525"/>
          <p14:tracePt t="67115" x="3973513" y="2949575"/>
          <p14:tracePt t="67121" x="3992563" y="2959100"/>
          <p14:tracePt t="67131" x="4000500" y="2968625"/>
          <p14:tracePt t="67136" x="4000500" y="2976563"/>
          <p14:tracePt t="67145" x="4010025" y="2976563"/>
          <p14:tracePt t="67152" x="4010025" y="2995613"/>
          <p14:tracePt t="67166" x="4019550" y="2995613"/>
          <p14:tracePt t="67190" x="4029075" y="2995613"/>
          <p14:tracePt t="67198" x="4029075" y="3005138"/>
          <p14:tracePt t="67214" x="4029075" y="3013075"/>
          <p14:tracePt t="67235" x="4037013" y="3022600"/>
          <p14:tracePt t="67259" x="4046538" y="3032125"/>
          <p14:tracePt t="67274" x="4056063" y="3041650"/>
          <p14:tracePt t="67312" x="4056063" y="3049588"/>
          <p14:tracePt t="67318" x="4065588" y="3049588"/>
          <p14:tracePt t="67395" x="4073525" y="3049588"/>
          <p14:tracePt t="67403" x="4073525" y="3059113"/>
          <p14:tracePt t="67464" x="4073525" y="3078163"/>
          <p14:tracePt t="67471" x="4056063" y="3095625"/>
          <p14:tracePt t="67480" x="4029075" y="3114675"/>
          <p14:tracePt t="67486" x="3973513" y="3151188"/>
          <p14:tracePt t="67494" x="3873500" y="3214688"/>
          <p14:tracePt t="67501" x="3790950" y="3232150"/>
          <p14:tracePt t="67509" x="3717925" y="3260725"/>
          <p14:tracePt t="67516" x="3617913" y="3287713"/>
          <p14:tracePt t="67525" x="3581400" y="3297238"/>
          <p14:tracePt t="67532" x="3535363" y="3314700"/>
          <p14:tracePt t="67540" x="3508375" y="3324225"/>
          <p14:tracePt t="67547" x="3489325" y="3333750"/>
          <p14:tracePt t="67555" x="3471863" y="3333750"/>
          <p14:tracePt t="67564" x="3452813" y="3341688"/>
          <p14:tracePt t="67859" x="3498850" y="3324225"/>
          <p14:tracePt t="67866" x="3544888" y="3314700"/>
          <p14:tracePt t="67874" x="3581400" y="3305175"/>
          <p14:tracePt t="67882" x="3654425" y="3305175"/>
          <p14:tracePt t="67889" x="3698875" y="3297238"/>
          <p14:tracePt t="67898" x="3763963" y="3278188"/>
          <p14:tracePt t="67905" x="3810000" y="3260725"/>
          <p14:tracePt t="67913" x="3863975" y="3260725"/>
          <p14:tracePt t="67920" x="3900488" y="3260725"/>
          <p14:tracePt t="67927" x="3919538" y="3260725"/>
          <p14:tracePt t="67935" x="3946525" y="3260725"/>
          <p14:tracePt t="67943" x="3992563" y="3260725"/>
          <p14:tracePt t="67949" x="4029075" y="3260725"/>
          <p14:tracePt t="67958" x="4065588" y="3251200"/>
          <p14:tracePt t="67965" x="4102100" y="3251200"/>
          <p14:tracePt t="67973" x="4129088" y="3251200"/>
          <p14:tracePt t="67981" x="4175125" y="3251200"/>
          <p14:tracePt t="67988" x="4229100" y="3251200"/>
          <p14:tracePt t="67996" x="4265613" y="3241675"/>
          <p14:tracePt t="68004" x="4330700" y="3241675"/>
          <p14:tracePt t="68014" x="4421188" y="3241675"/>
          <p14:tracePt t="68020" x="4476750" y="3241675"/>
          <p14:tracePt t="68026" x="4549775" y="3241675"/>
          <p14:tracePt t="68033" x="4594225" y="3251200"/>
          <p14:tracePt t="68041" x="4630738" y="3251200"/>
          <p14:tracePt t="68048" x="4667250" y="3251200"/>
          <p14:tracePt t="68057" x="4695825" y="3251200"/>
          <p14:tracePt t="68065" x="4740275" y="3278188"/>
          <p14:tracePt t="68072" x="4795838" y="3278188"/>
          <p14:tracePt t="68079" x="4868863" y="3278188"/>
          <p14:tracePt t="68087" x="4941888" y="3278188"/>
          <p14:tracePt t="68096" x="5014913" y="3287713"/>
          <p14:tracePt t="68102" x="5106988" y="3287713"/>
          <p14:tracePt t="68110" x="5187950" y="3287713"/>
          <p14:tracePt t="68117" x="5316538" y="3287713"/>
          <p14:tracePt t="68125" x="5389563" y="3287713"/>
          <p14:tracePt t="68132" x="5435600" y="3287713"/>
          <p14:tracePt t="68140" x="5445125" y="3287713"/>
          <p14:tracePt t="68148" x="5462588" y="3287713"/>
          <p14:tracePt t="68155" x="5472113" y="3287713"/>
          <p14:tracePt t="68163" x="5499100" y="3287713"/>
          <p14:tracePt t="68170" x="5508625" y="3287713"/>
          <p14:tracePt t="68180" x="5518150" y="3287713"/>
          <p14:tracePt t="68185" x="5526088" y="3287713"/>
          <p14:tracePt t="68194" x="5535613" y="3287713"/>
          <p14:tracePt t="68201" x="5554663" y="3287713"/>
          <p14:tracePt t="68209" x="5591175" y="3287713"/>
          <p14:tracePt t="68215" x="5618163" y="3287713"/>
          <p14:tracePt t="68224" x="5645150" y="3287713"/>
          <p14:tracePt t="68231" x="5681663" y="3287713"/>
          <p14:tracePt t="68239" x="5718175" y="3287713"/>
          <p14:tracePt t="68247" x="5745163" y="3287713"/>
          <p14:tracePt t="68254" x="5764213" y="3268663"/>
          <p14:tracePt t="68263" x="5781675" y="3268663"/>
          <p14:tracePt t="68269" x="5800725" y="3268663"/>
          <p14:tracePt t="68277" x="5810250" y="3268663"/>
          <p14:tracePt t="68284" x="5837238" y="3260725"/>
          <p14:tracePt t="68292" x="5854700" y="3260725"/>
          <p14:tracePt t="68299" x="5854700" y="3251200"/>
          <p14:tracePt t="68307" x="5864225" y="3251200"/>
          <p14:tracePt t="68315" x="5873750" y="3251200"/>
          <p14:tracePt t="68322" x="5873750" y="3241675"/>
          <p14:tracePt t="68391" x="5864225" y="3214688"/>
          <p14:tracePt t="68398" x="5773738" y="3151188"/>
          <p14:tracePt t="68406" x="5672138" y="3078163"/>
          <p14:tracePt t="68413" x="5535613" y="2986088"/>
          <p14:tracePt t="68421" x="5426075" y="2913063"/>
          <p14:tracePt t="68430" x="5253038" y="2867025"/>
          <p14:tracePt t="68436" x="5087938" y="2820988"/>
          <p14:tracePt t="68443" x="4924425" y="2813050"/>
          <p14:tracePt t="68451" x="4813300" y="2794000"/>
          <p14:tracePt t="68459" x="4667250" y="2794000"/>
          <p14:tracePt t="68466" x="4549775" y="2803525"/>
          <p14:tracePt t="68474" x="4440238" y="2813050"/>
          <p14:tracePt t="68483" x="4311650" y="2840038"/>
          <p14:tracePt t="68489" x="4175125" y="2886075"/>
          <p14:tracePt t="68497" x="4065588" y="2913063"/>
          <p14:tracePt t="68505" x="3992563" y="2930525"/>
          <p14:tracePt t="68513" x="3910013" y="2949575"/>
          <p14:tracePt t="68520" x="3863975" y="2976563"/>
          <p14:tracePt t="68527" x="3800475" y="3013075"/>
          <p14:tracePt t="68535" x="3717925" y="3041650"/>
          <p14:tracePt t="68543" x="3671888" y="3068638"/>
          <p14:tracePt t="68550" x="3598863" y="3086100"/>
          <p14:tracePt t="68558" x="3552825" y="3114675"/>
          <p14:tracePt t="68567" x="3508375" y="3132138"/>
          <p14:tracePt t="68573" x="3479800" y="3141663"/>
          <p14:tracePt t="68580" x="3443288" y="3168650"/>
          <p14:tracePt t="68588" x="3425825" y="3178175"/>
          <p14:tracePt t="68596" x="3406775" y="3195638"/>
          <p14:tracePt t="68603" x="3389313" y="3205163"/>
          <p14:tracePt t="68611" x="3370263" y="3214688"/>
          <p14:tracePt t="68618" x="3362325" y="3232150"/>
          <p14:tracePt t="68626" x="3352800" y="3241675"/>
          <p14:tracePt t="68633" x="3333750" y="3251200"/>
          <p14:tracePt t="68642" x="3325813" y="3260725"/>
          <p14:tracePt t="68664" x="3316288" y="3260725"/>
          <p14:tracePt t="68695" x="3316288" y="3268663"/>
          <p14:tracePt t="68710" x="3316288" y="3287713"/>
          <p14:tracePt t="68717" x="3316288" y="3305175"/>
          <p14:tracePt t="68725" x="3325813" y="3324225"/>
          <p14:tracePt t="68732" x="3352800" y="3360738"/>
          <p14:tracePt t="68740" x="3370263" y="3378200"/>
          <p14:tracePt t="68747" x="3406775" y="3424238"/>
          <p14:tracePt t="68755" x="3435350" y="3451225"/>
          <p14:tracePt t="68763" x="3479800" y="3479800"/>
          <p14:tracePt t="68770" x="3508375" y="3487738"/>
          <p14:tracePt t="68779" x="3544888" y="3497263"/>
          <p14:tracePt t="68785" x="3581400" y="3506788"/>
          <p14:tracePt t="68794" x="3625850" y="3524250"/>
          <p14:tracePt t="68801" x="3681413" y="3524250"/>
          <p14:tracePt t="68809" x="3754438" y="3524250"/>
          <p14:tracePt t="68816" x="3800475" y="3524250"/>
          <p14:tracePt t="68823" x="3873500" y="3543300"/>
          <p14:tracePt t="68831" x="3927475" y="3543300"/>
          <p14:tracePt t="68839" x="3983038" y="3543300"/>
          <p14:tracePt t="68848" x="4029075" y="3543300"/>
          <p14:tracePt t="68855" x="4065588" y="3543300"/>
          <p14:tracePt t="68863" x="4110038" y="3543300"/>
          <p14:tracePt t="68869" x="4146550" y="3524250"/>
          <p14:tracePt t="68877" x="4175125" y="3524250"/>
          <p14:tracePt t="68884" x="4211638" y="3524250"/>
          <p14:tracePt t="68893" x="4238625" y="3516313"/>
          <p14:tracePt t="68899" x="4265613" y="3516313"/>
          <p14:tracePt t="68907" x="4292600" y="3506788"/>
          <p14:tracePt t="68915" x="4338638" y="3506788"/>
          <p14:tracePt t="68923" x="4357688" y="3497263"/>
          <p14:tracePt t="68930" x="4375150" y="3497263"/>
          <p14:tracePt t="68937" x="4403725" y="3487738"/>
          <p14:tracePt t="68946" x="4430713" y="3479800"/>
          <p14:tracePt t="68953" x="4467225" y="3479800"/>
          <p14:tracePt t="68962" x="4494213" y="3470275"/>
          <p14:tracePt t="68968" x="4567238" y="3460750"/>
          <p14:tracePt t="68976" x="4640263" y="3443288"/>
          <p14:tracePt t="68983" x="4722813" y="3433763"/>
          <p14:tracePt t="69003" x="4914900" y="3351213"/>
          <p14:tracePt t="69006" x="4997450" y="3324225"/>
          <p14:tracePt t="69013" x="5041900" y="3297238"/>
          <p14:tracePt t="69020" x="5097463" y="3287713"/>
          <p14:tracePt t="69029" x="5180013" y="3260725"/>
          <p14:tracePt t="69037" x="5289550" y="3251200"/>
          <p14:tracePt t="69045" x="5370513" y="3224213"/>
          <p14:tracePt t="69052" x="5462588" y="3205163"/>
          <p14:tracePt t="69059" x="5535613" y="3195638"/>
          <p14:tracePt t="69067" x="5635625" y="3195638"/>
          <p14:tracePt t="69075" x="5727700" y="3178175"/>
          <p14:tracePt t="69082" x="5800725" y="3168650"/>
          <p14:tracePt t="69090" x="5837238" y="3151188"/>
          <p14:tracePt t="69097" x="5873750" y="3151188"/>
          <p14:tracePt t="69105" x="5900738" y="3141663"/>
          <p14:tracePt t="69113" x="5937250" y="3141663"/>
          <p14:tracePt t="69119" x="5937250" y="3132138"/>
          <p14:tracePt t="69128" x="5965825" y="3132138"/>
          <p14:tracePt t="69144" x="5973763" y="3122613"/>
          <p14:tracePt t="69150" x="5983288" y="3122613"/>
          <p14:tracePt t="69227" x="5983288" y="3114675"/>
          <p14:tracePt t="69234" x="5937250" y="3095625"/>
          <p14:tracePt t="69242" x="5818188" y="3049588"/>
          <p14:tracePt t="69249" x="5691188" y="3005138"/>
          <p14:tracePt t="69257" x="5554663" y="2995613"/>
          <p14:tracePt t="69264" x="5426075" y="2968625"/>
          <p14:tracePt t="69273" x="5316538" y="2949575"/>
          <p14:tracePt t="69280" x="5224463" y="2949575"/>
          <p14:tracePt t="69287" x="5133975" y="2949575"/>
          <p14:tracePt t="69296" x="5005388" y="2949575"/>
          <p14:tracePt t="69303" x="4887913" y="2959100"/>
          <p14:tracePt t="69312" x="4776788" y="2959100"/>
          <p14:tracePt t="69318" x="4686300" y="2968625"/>
          <p14:tracePt t="69326" x="4594225" y="2968625"/>
          <p14:tracePt t="69333" x="4521200" y="2968625"/>
          <p14:tracePt t="69341" x="4440238" y="2976563"/>
          <p14:tracePt t="69348" x="4348163" y="2976563"/>
          <p14:tracePt t="69356" x="4302125" y="3005138"/>
          <p14:tracePt t="69364" x="4248150" y="3013075"/>
          <p14:tracePt t="69371" x="4219575" y="3013075"/>
          <p14:tracePt t="69379" x="4175125" y="3022600"/>
          <p14:tracePt t="69387" x="4119563" y="3041650"/>
          <p14:tracePt t="69393" x="4083050" y="3049588"/>
          <p14:tracePt t="69401" x="4073525" y="3049588"/>
          <p14:tracePt t="69409" x="4065588" y="3059113"/>
          <p14:tracePt t="69431" x="4056063" y="3059113"/>
          <p14:tracePt t="69546" x="4056063" y="3068638"/>
          <p14:tracePt t="69568" x="4073525" y="3095625"/>
          <p14:tracePt t="69577" x="4102100" y="3132138"/>
          <p14:tracePt t="69583" x="4119563" y="3141663"/>
          <p14:tracePt t="69592" x="4156075" y="3159125"/>
          <p14:tracePt t="69598" x="4183063" y="3178175"/>
          <p14:tracePt t="69607" x="4211638" y="3195638"/>
          <p14:tracePt t="69615" x="4256088" y="3214688"/>
          <p14:tracePt t="69622" x="4292600" y="3232150"/>
          <p14:tracePt t="69630" x="4357688" y="3241675"/>
          <p14:tracePt t="69637" x="4411663" y="3241675"/>
          <p14:tracePt t="69646" x="4494213" y="3260725"/>
          <p14:tracePt t="69651" x="4567238" y="3260725"/>
          <p14:tracePt t="69661" x="4676775" y="3268663"/>
          <p14:tracePt t="69667" x="4749800" y="3268663"/>
          <p14:tracePt t="69675" x="4841875" y="3268663"/>
          <p14:tracePt t="69682" x="4941888" y="3287713"/>
          <p14:tracePt t="69690" x="5051425" y="3287713"/>
          <p14:tracePt t="69697" x="5180013" y="3297238"/>
          <p14:tracePt t="69705" x="5307013" y="3297238"/>
          <p14:tracePt t="69714" x="5416550" y="3314700"/>
          <p14:tracePt t="69721" x="5472113" y="3314700"/>
          <p14:tracePt t="69730" x="5518150" y="3314700"/>
          <p14:tracePt t="69735" x="5554663" y="3314700"/>
          <p14:tracePt t="69745" x="5608638" y="3314700"/>
          <p14:tracePt t="69751" x="5627688" y="3314700"/>
          <p14:tracePt t="69759" x="5654675" y="3333750"/>
          <p14:tracePt t="69765" x="5672138" y="3333750"/>
          <p14:tracePt t="69774" x="5700713" y="3333750"/>
          <p14:tracePt t="69780" x="5737225" y="3333750"/>
          <p14:tracePt t="69789" x="5764213" y="3333750"/>
          <p14:tracePt t="69796" x="5800725" y="3333750"/>
          <p14:tracePt t="69804" x="5864225" y="3341688"/>
          <p14:tracePt t="69812" x="5956300" y="3360738"/>
          <p14:tracePt t="69819" x="6046788" y="3370263"/>
          <p14:tracePt t="69828" x="6129338" y="3387725"/>
          <p14:tracePt t="69834" x="6221413" y="3387725"/>
          <p14:tracePt t="69842" x="6275388" y="3397250"/>
          <p14:tracePt t="69849" x="6321425" y="3397250"/>
          <p14:tracePt t="69857" x="6384925" y="3406775"/>
          <p14:tracePt t="69865" x="6448425" y="3406775"/>
          <p14:tracePt t="69873" x="6486525" y="3424238"/>
          <p14:tracePt t="69880" x="6513513" y="3424238"/>
          <p14:tracePt t="69888" x="6577013" y="3433763"/>
          <p14:tracePt t="69895" x="6613525" y="3433763"/>
          <p14:tracePt t="69903" x="6669088" y="3443288"/>
          <p14:tracePt t="69911" x="6732588" y="3443288"/>
          <p14:tracePt t="69918" x="6805613" y="3443288"/>
          <p14:tracePt t="69926" x="6842125" y="3443288"/>
          <p14:tracePt t="69933" x="6888163" y="3443288"/>
          <p14:tracePt t="69941" x="6915150" y="3443288"/>
          <p14:tracePt t="69948" x="6942138" y="3443288"/>
          <p14:tracePt t="69956" x="6969125" y="3443288"/>
          <p14:tracePt t="69964" x="6997700" y="3443288"/>
          <p14:tracePt t="69971" x="7015163" y="3443288"/>
          <p14:tracePt t="69980" x="7034213" y="3443288"/>
          <p14:tracePt t="69986" x="7051675" y="3451225"/>
          <p14:tracePt t="69997" x="7088188" y="3451225"/>
          <p14:tracePt t="70003" x="7097713" y="3451225"/>
          <p14:tracePt t="70009" x="7107238" y="3451225"/>
          <p14:tracePt t="70016" x="7134225" y="3451225"/>
          <p14:tracePt t="70025" x="7153275" y="3460750"/>
          <p14:tracePt t="70032" x="7161213" y="3460750"/>
          <p14:tracePt t="70040" x="7170738" y="3460750"/>
          <p14:tracePt t="70046" x="7180263" y="3460750"/>
          <p14:tracePt t="70063" x="7189788" y="3460750"/>
          <p14:tracePt t="70085" x="7197725" y="3460750"/>
          <p14:tracePt t="70095" x="7207250" y="3460750"/>
          <p14:tracePt t="70100" x="7216775" y="3460750"/>
          <p14:tracePt t="70115" x="7226300" y="3460750"/>
          <p14:tracePt t="70123" x="7234238" y="3460750"/>
          <p14:tracePt t="70138" x="7262813" y="3460750"/>
          <p14:tracePt t="70147" x="7289800" y="3460750"/>
          <p14:tracePt t="70154" x="7307263" y="3460750"/>
          <p14:tracePt t="70163" x="7326313" y="3460750"/>
          <p14:tracePt t="70169" x="7335838" y="3460750"/>
          <p14:tracePt t="70179" x="7353300" y="3460750"/>
          <p14:tracePt t="70184" x="7372350" y="3460750"/>
          <p14:tracePt t="70192" x="7380288" y="3460750"/>
          <p14:tracePt t="70198" x="7389813" y="3460750"/>
          <p14:tracePt t="70207" x="7416800" y="3460750"/>
          <p14:tracePt t="70214" x="7445375" y="3451225"/>
          <p14:tracePt t="70222" x="7462838" y="3451225"/>
          <p14:tracePt t="70230" x="7481888" y="3451225"/>
          <p14:tracePt t="70237" x="7489825" y="3451225"/>
          <p14:tracePt t="70246" x="7499350" y="3451225"/>
          <p14:tracePt t="70261" x="7508875" y="3451225"/>
          <p14:tracePt t="70267" x="7518400" y="3451225"/>
          <p14:tracePt t="70282" x="7526338" y="3443288"/>
          <p14:tracePt t="70298" x="7535863" y="3443288"/>
          <p14:tracePt t="71566" x="7472363" y="3470275"/>
          <p14:tracePt t="71574" x="7389813" y="3497263"/>
          <p14:tracePt t="71580" x="7316788" y="3516313"/>
          <p14:tracePt t="71589" x="7234238" y="3543300"/>
          <p14:tracePt t="71597" x="7170738" y="3570288"/>
          <p14:tracePt t="71604" x="7124700" y="3579813"/>
          <p14:tracePt t="71611" x="7088188" y="3589338"/>
          <p14:tracePt t="71618" x="7007225" y="3616325"/>
          <p14:tracePt t="71627" x="6978650" y="3633788"/>
          <p14:tracePt t="71634" x="6951663" y="3652838"/>
          <p14:tracePt t="71644" x="6915150" y="3662363"/>
          <p14:tracePt t="71649" x="6896100" y="3662363"/>
          <p14:tracePt t="71657" x="6878638" y="3670300"/>
          <p14:tracePt t="71664" x="6851650" y="3679825"/>
          <p14:tracePt t="71673" x="6832600" y="3679825"/>
          <p14:tracePt t="71680" x="6815138" y="3689350"/>
          <p14:tracePt t="71687" x="6796088" y="3689350"/>
          <p14:tracePt t="71695" x="6769100" y="3698875"/>
          <p14:tracePt t="71703" x="6732588" y="3706813"/>
          <p14:tracePt t="71711" x="6705600" y="3706813"/>
          <p14:tracePt t="71718" x="6669088" y="3716338"/>
          <p14:tracePt t="71725" x="6632575" y="3735388"/>
          <p14:tracePt t="71733" x="6604000" y="3735388"/>
          <p14:tracePt t="71741" x="6567488" y="3735388"/>
          <p14:tracePt t="71748" x="6503988" y="3752850"/>
          <p14:tracePt t="71756" x="6448425" y="3762375"/>
          <p14:tracePt t="71763" x="6375400" y="3762375"/>
          <p14:tracePt t="71772" x="6330950" y="3762375"/>
          <p14:tracePt t="71778" x="6294438" y="3771900"/>
          <p14:tracePt t="71787" x="6265863" y="3771900"/>
          <p14:tracePt t="71794" x="6229350" y="3771900"/>
          <p14:tracePt t="71802" x="6202363" y="3771900"/>
          <p14:tracePt t="71811" x="6175375" y="3779838"/>
          <p14:tracePt t="71817" x="6148388" y="3779838"/>
          <p14:tracePt t="71825" x="6075363" y="3779838"/>
          <p14:tracePt t="71832" x="6019800" y="3789363"/>
          <p14:tracePt t="71840" x="5937250" y="3808413"/>
          <p14:tracePt t="71847" x="5864225" y="3816350"/>
          <p14:tracePt t="71855" x="5781675" y="3835400"/>
          <p14:tracePt t="71864" x="5708650" y="3844925"/>
          <p14:tracePt t="71869" x="5618163" y="3844925"/>
          <p14:tracePt t="71878" x="5572125" y="3852863"/>
          <p14:tracePt t="71884" x="5535613" y="3852863"/>
          <p14:tracePt t="71894" x="5499100" y="3852863"/>
          <p14:tracePt t="71900" x="5462588" y="3852863"/>
          <p14:tracePt t="71908" x="5435600" y="3862388"/>
          <p14:tracePt t="71915" x="5389563" y="3871913"/>
          <p14:tracePt t="71924" x="5362575" y="3889375"/>
          <p14:tracePt t="71930" x="5334000" y="3889375"/>
          <p14:tracePt t="71938" x="5280025" y="3889375"/>
          <p14:tracePt t="71946" x="5233988" y="3898900"/>
          <p14:tracePt t="71954" x="5187950" y="3898900"/>
          <p14:tracePt t="71961" x="5151438" y="3908425"/>
          <p14:tracePt t="71969" x="5106988" y="3908425"/>
          <p14:tracePt t="71978" x="5051425" y="3917950"/>
          <p14:tracePt t="71984" x="5014913" y="3917950"/>
          <p14:tracePt t="71992" x="4968875" y="3935413"/>
          <p14:tracePt t="71999" x="4941888" y="3935413"/>
          <p14:tracePt t="72012" x="4895850" y="3954463"/>
          <p14:tracePt t="72018" x="4878388" y="3954463"/>
          <p14:tracePt t="72022" x="4859338" y="3954463"/>
          <p14:tracePt t="72029" x="4832350" y="3963988"/>
          <p14:tracePt t="72037" x="4813300" y="3963988"/>
          <p14:tracePt t="72045" x="4795838" y="3971925"/>
          <p14:tracePt t="72053" x="4786313" y="3971925"/>
          <p14:tracePt t="72061" x="4768850" y="3971925"/>
          <p14:tracePt t="72068" x="4749800" y="3971925"/>
          <p14:tracePt t="72083" x="4740275" y="3971925"/>
          <p14:tracePt t="72175" x="4732338" y="3971925"/>
          <p14:tracePt t="72182" x="4722813" y="3971925"/>
          <p14:tracePt t="72196" x="4713288" y="3971925"/>
          <p14:tracePt t="72205" x="4703763" y="3971925"/>
          <p14:tracePt t="72221" x="4695825" y="3971925"/>
          <p14:tracePt t="72228" x="4686300" y="3971925"/>
          <p14:tracePt t="72235" x="4686300" y="3963988"/>
          <p14:tracePt t="72250" x="4686300" y="3954463"/>
          <p14:tracePt t="72265" x="4676775" y="3954463"/>
          <p14:tracePt t="72280" x="4676775" y="3935413"/>
          <p14:tracePt t="72289" x="4667250" y="3935413"/>
          <p14:tracePt t="72326" x="4659313" y="3935413"/>
          <p14:tracePt t="72334" x="4649788" y="3927475"/>
          <p14:tracePt t="72342" x="4649788" y="3917950"/>
          <p14:tracePt t="72623" x="4649788" y="3908425"/>
          <p14:tracePt t="72638" x="4659313" y="3898900"/>
          <p14:tracePt t="72645" x="4659313" y="3889375"/>
          <p14:tracePt t="72653" x="4659313" y="3881438"/>
          <p14:tracePt t="72662" x="4667250" y="3881438"/>
          <p14:tracePt t="72669" x="4676775" y="3881438"/>
          <p14:tracePt t="72677" x="4676775" y="3871913"/>
          <p14:tracePt t="72684" x="4686300" y="3852863"/>
          <p14:tracePt t="72692" x="4686300" y="3844925"/>
          <p14:tracePt t="72707" x="4695825" y="3835400"/>
          <p14:tracePt t="72714" x="4695825" y="3825875"/>
          <p14:tracePt t="72729" x="4703763" y="3816350"/>
          <p14:tracePt t="72745" x="4713288" y="3816350"/>
          <p14:tracePt t="72753" x="4732338" y="3808413"/>
          <p14:tracePt t="72760" x="4740275" y="3798888"/>
          <p14:tracePt t="72775" x="4749800" y="3789363"/>
          <p14:tracePt t="72782" x="4749800" y="3779838"/>
          <p14:tracePt t="72790" x="4759325" y="3771900"/>
          <p14:tracePt t="72798" x="4768850" y="3762375"/>
          <p14:tracePt t="72805" x="4776788" y="3762375"/>
          <p14:tracePt t="72812" x="4795838" y="3743325"/>
          <p14:tracePt t="72821" x="4813300" y="3716338"/>
          <p14:tracePt t="72827" x="4832350" y="3689350"/>
          <p14:tracePt t="72836" x="4851400" y="3670300"/>
          <p14:tracePt t="72844" x="4859338" y="3662363"/>
          <p14:tracePt t="72851" x="4868863" y="3652838"/>
          <p14:tracePt t="72860" x="4887913" y="3643313"/>
          <p14:tracePt t="72874" x="4895850" y="3643313"/>
          <p14:tracePt t="72965" x="4895850" y="3633788"/>
          <p14:tracePt t="72973" x="4905375" y="3633788"/>
          <p14:tracePt t="73041" x="4914900" y="3633788"/>
          <p14:tracePt t="73049" x="4924425" y="3625850"/>
          <p14:tracePt t="73056" x="4932363" y="3625850"/>
          <p14:tracePt t="73063" x="4951413" y="3625850"/>
          <p14:tracePt t="73072" x="4968875" y="3625850"/>
          <p14:tracePt t="73078" x="4978400" y="3625850"/>
          <p14:tracePt t="73087" x="4987925" y="3625850"/>
          <p14:tracePt t="73095" x="4997450" y="3625850"/>
          <p14:tracePt t="73110" x="5005388" y="3625850"/>
          <p14:tracePt t="73117" x="5014913" y="3625850"/>
          <p14:tracePt t="73126" x="5033963" y="3625850"/>
          <p14:tracePt t="73139" x="5041900" y="3625850"/>
          <p14:tracePt t="73147" x="5051425" y="3625850"/>
          <p14:tracePt t="73155" x="5060950" y="3625850"/>
          <p14:tracePt t="73162" x="5070475" y="3625850"/>
          <p14:tracePt t="73170" x="5087938" y="3625850"/>
          <p14:tracePt t="73178" x="5114925" y="3625850"/>
          <p14:tracePt t="73185" x="5151438" y="3625850"/>
          <p14:tracePt t="73194" x="5180013" y="3625850"/>
          <p14:tracePt t="73201" x="5216525" y="3625850"/>
          <p14:tracePt t="73210" x="5243513" y="3625850"/>
          <p14:tracePt t="73216" x="5280025" y="3625850"/>
          <p14:tracePt t="73224" x="5297488" y="3633788"/>
          <p14:tracePt t="73231" x="5326063" y="3633788"/>
          <p14:tracePt t="73238" x="5343525" y="3633788"/>
          <p14:tracePt t="73246" x="5370513" y="3633788"/>
          <p14:tracePt t="73254" x="5399088" y="3633788"/>
          <p14:tracePt t="73261" x="5416550" y="3633788"/>
          <p14:tracePt t="73269" x="5435600" y="3633788"/>
          <p14:tracePt t="73277" x="5453063" y="3633788"/>
          <p14:tracePt t="73284" x="5472113" y="3633788"/>
          <p14:tracePt t="73293" x="5489575" y="3633788"/>
          <p14:tracePt t="73300" x="5499100" y="3633788"/>
          <p14:tracePt t="73314" x="5508625" y="3633788"/>
          <p14:tracePt t="73323" x="5526088" y="3633788"/>
          <p14:tracePt t="73329" x="5535613" y="3633788"/>
          <p14:tracePt t="73337" x="5545138" y="3633788"/>
          <p14:tracePt t="73345" x="5554663" y="3633788"/>
          <p14:tracePt t="73353" x="5572125" y="3633788"/>
          <p14:tracePt t="73361" x="5581650" y="3633788"/>
          <p14:tracePt t="73368" x="5591175" y="3643313"/>
          <p14:tracePt t="73376" x="5599113" y="3643313"/>
          <p14:tracePt t="73383" x="5608638" y="3643313"/>
          <p14:tracePt t="73398" x="5618163" y="3643313"/>
          <p14:tracePt t="73422" x="5627688" y="3643313"/>
          <p14:tracePt t="73711" x="5608638" y="3652838"/>
          <p14:tracePt t="73718" x="5562600" y="3652838"/>
          <p14:tracePt t="73726" x="5499100" y="3662363"/>
          <p14:tracePt t="73732" x="5435600" y="3670300"/>
          <p14:tracePt t="73742" x="5380038" y="3689350"/>
          <p14:tracePt t="73748" x="5316538" y="3689350"/>
          <p14:tracePt t="73755" x="5280025" y="3698875"/>
          <p14:tracePt t="73763" x="5253038" y="3698875"/>
          <p14:tracePt t="73771" x="5216525" y="3706813"/>
          <p14:tracePt t="73778" x="5197475" y="3706813"/>
          <p14:tracePt t="73786" x="5180013" y="3706813"/>
          <p14:tracePt t="73794" x="5160963" y="3706813"/>
          <p14:tracePt t="73801" x="5151438" y="3706813"/>
          <p14:tracePt t="73810" x="5133975" y="3706813"/>
          <p14:tracePt t="73817" x="5124450" y="3706813"/>
          <p14:tracePt t="73826" x="5106988" y="3716338"/>
          <p14:tracePt t="73831" x="5097463" y="3716338"/>
          <p14:tracePt t="73840" x="5087938" y="3716338"/>
          <p14:tracePt t="73847" x="5070475" y="3716338"/>
          <p14:tracePt t="73855" x="5051425" y="3716338"/>
          <p14:tracePt t="73862" x="5033963" y="3725863"/>
          <p14:tracePt t="73877" x="5024438" y="3725863"/>
          <p14:tracePt t="73884" x="4997450" y="3725863"/>
          <p14:tracePt t="73893" x="4978400" y="3725863"/>
          <p14:tracePt t="73899" x="4968875" y="3725863"/>
          <p14:tracePt t="73909" x="4960938" y="3725863"/>
          <p14:tracePt t="73915" x="4951413" y="3725863"/>
          <p14:tracePt t="73938" x="4941888" y="3725863"/>
          <p14:tracePt t="73945" x="4941888" y="3716338"/>
          <p14:tracePt t="73953" x="4924425" y="3716338"/>
          <p14:tracePt t="73961" x="4905375" y="3716338"/>
          <p14:tracePt t="73969" x="4887913" y="3716338"/>
          <p14:tracePt t="73977" x="4878388" y="3716338"/>
          <p14:tracePt t="73984" x="4859338" y="3716338"/>
          <p14:tracePt t="73993" x="4822825" y="3716338"/>
          <p14:tracePt t="74000" x="4805363" y="3716338"/>
          <p14:tracePt t="74011" x="4795838" y="3716338"/>
          <p14:tracePt t="74017" x="4786313" y="3716338"/>
          <p14:tracePt t="74022" x="4776788" y="3716338"/>
          <p14:tracePt t="74029" x="4768850" y="3716338"/>
          <p14:tracePt t="74037" x="4759325" y="3716338"/>
          <p14:tracePt t="74053" x="4749800" y="3716338"/>
          <p14:tracePt t="74364" x="4759325" y="3716338"/>
          <p14:tracePt t="74372" x="4786313" y="3716338"/>
          <p14:tracePt t="74379" x="4805363" y="3716338"/>
          <p14:tracePt t="74387" x="4822825" y="3716338"/>
          <p14:tracePt t="74394" x="4832350" y="3716338"/>
          <p14:tracePt t="74402" x="4851400" y="3716338"/>
          <p14:tracePt t="74410" x="4868863" y="3716338"/>
          <p14:tracePt t="74417" x="4887913" y="3716338"/>
          <p14:tracePt t="74426" x="4905375" y="3716338"/>
          <p14:tracePt t="74440" x="4914900" y="3716338"/>
          <p14:tracePt t="74447" x="4924425" y="3716338"/>
          <p14:tracePt t="74455" x="4941888" y="3716338"/>
          <p14:tracePt t="74462" x="4951413" y="3716338"/>
          <p14:tracePt t="74471" x="4960938" y="3716338"/>
          <p14:tracePt t="74486" x="4968875" y="3716338"/>
          <p14:tracePt t="74494" x="4997450" y="3716338"/>
          <p14:tracePt t="74501" x="5014913" y="3716338"/>
          <p14:tracePt t="74509" x="5033963" y="3725863"/>
          <p14:tracePt t="74516" x="5041900" y="3725863"/>
          <p14:tracePt t="74524" x="5060950" y="3735388"/>
          <p14:tracePt t="74530" x="5070475" y="3735388"/>
          <p14:tracePt t="74539" x="5078413" y="3743325"/>
          <p14:tracePt t="74546" x="5087938" y="3743325"/>
          <p14:tracePt t="74576" x="5097463" y="3743325"/>
          <p14:tracePt t="74592" x="5106988" y="3743325"/>
          <p14:tracePt t="74600" x="5106988" y="3752850"/>
          <p14:tracePt t="74615" x="5114925" y="3752850"/>
          <p14:tracePt t="74629" x="5124450" y="3752850"/>
          <p14:tracePt t="76468" x="5097463" y="3762375"/>
          <p14:tracePt t="76475" x="5078413" y="3771900"/>
          <p14:tracePt t="76483" x="5041900" y="3789363"/>
          <p14:tracePt t="76491" x="5014913" y="3808413"/>
          <p14:tracePt t="76497" x="4997450" y="3816350"/>
          <p14:tracePt t="76505" x="4978400" y="3835400"/>
          <p14:tracePt t="76513" x="4968875" y="3871913"/>
          <p14:tracePt t="76520" x="4960938" y="3881438"/>
          <p14:tracePt t="76527" x="4932363" y="3908425"/>
          <p14:tracePt t="76536" x="4914900" y="3935413"/>
          <p14:tracePt t="76545" x="4895850" y="3954463"/>
          <p14:tracePt t="76551" x="4878388" y="3981450"/>
          <p14:tracePt t="76559" x="4859338" y="4008438"/>
          <p14:tracePt t="76565" x="4851400" y="4037013"/>
          <p14:tracePt t="76574" x="4841875" y="4044950"/>
          <p14:tracePt t="76581" x="4832350" y="4064000"/>
          <p14:tracePt t="76596" x="4832350" y="4081463"/>
          <p14:tracePt t="76604" x="4822825" y="4090988"/>
          <p14:tracePt t="76611" x="4822825" y="4100513"/>
          <p14:tracePt t="76618" x="4813300" y="4100513"/>
          <p14:tracePt t="76626" x="4813300" y="4110038"/>
          <p14:tracePt t="76634" x="4805363" y="4117975"/>
          <p14:tracePt t="76657" x="4795838" y="4127500"/>
          <p14:tracePt t="76664" x="4786313" y="4137025"/>
          <p14:tracePt t="76672" x="4768850" y="4146550"/>
          <p14:tracePt t="76679" x="4768850" y="4154488"/>
          <p14:tracePt t="76687" x="4749800" y="4183063"/>
          <p14:tracePt t="76693" x="4732338" y="4191000"/>
          <p14:tracePt t="76702" x="4713288" y="4210050"/>
          <p14:tracePt t="76710" x="4686300" y="4219575"/>
          <p14:tracePt t="76717" x="4667250" y="4227513"/>
          <p14:tracePt t="76725" x="4649788" y="4237038"/>
          <p14:tracePt t="76731" x="4622800" y="4246563"/>
          <p14:tracePt t="76741" x="4603750" y="4256088"/>
          <p14:tracePt t="76747" x="4557713" y="4273550"/>
          <p14:tracePt t="76755" x="4530725" y="4283075"/>
          <p14:tracePt t="76762" x="4513263" y="4283075"/>
          <p14:tracePt t="76770" x="4476750" y="4292600"/>
          <p14:tracePt t="76777" x="4448175" y="4292600"/>
          <p14:tracePt t="76785" x="4430713" y="4292600"/>
          <p14:tracePt t="76792" x="4375150" y="4292600"/>
          <p14:tracePt t="76800" x="4348163" y="4292600"/>
          <p14:tracePt t="76808" x="4321175" y="4292600"/>
          <p14:tracePt t="76815" x="4275138" y="4273550"/>
          <p14:tracePt t="76824" x="4248150" y="4273550"/>
          <p14:tracePt t="76829" x="4219575" y="4273550"/>
          <p14:tracePt t="76838" x="4202113" y="4273550"/>
          <p14:tracePt t="76845" x="4175125" y="4273550"/>
          <p14:tracePt t="76853" x="4138613" y="4264025"/>
          <p14:tracePt t="76860" x="4110038" y="4264025"/>
          <p14:tracePt t="76867" x="4083050" y="4264025"/>
          <p14:tracePt t="76876" x="4029075" y="4264025"/>
          <p14:tracePt t="76883" x="4000500" y="4264025"/>
          <p14:tracePt t="76891" x="3956050" y="4264025"/>
          <p14:tracePt t="76898" x="3900488" y="4264025"/>
          <p14:tracePt t="76907" x="3846513" y="4264025"/>
          <p14:tracePt t="76913" x="3817938" y="4264025"/>
          <p14:tracePt t="76920" x="3781425" y="4264025"/>
          <p14:tracePt t="76927" x="3754438" y="4264025"/>
          <p14:tracePt t="76936" x="3735388" y="4264025"/>
          <p14:tracePt t="76943" x="3717925" y="4264025"/>
          <p14:tracePt t="76950" x="3698875" y="4264025"/>
          <p14:tracePt t="76958" x="3671888" y="4264025"/>
          <p14:tracePt t="76966" x="3654425" y="4264025"/>
          <p14:tracePt t="76974" x="3625850" y="4256088"/>
          <p14:tracePt t="76981" x="3598863" y="4256088"/>
          <p14:tracePt t="76989" x="3535363" y="4246563"/>
          <p14:tracePt t="77007" x="3462338" y="4237038"/>
          <p14:tracePt t="77014" x="3443288" y="4237038"/>
          <p14:tracePt t="77019" x="3425825" y="4237038"/>
          <p14:tracePt t="77026" x="3425825" y="4227513"/>
          <p14:tracePt t="77034" x="3416300" y="4227513"/>
          <p14:tracePt t="77049" x="3406775" y="4227513"/>
          <p14:tracePt t="77064" x="3398838" y="4227513"/>
          <p14:tracePt t="77072" x="3389313" y="4227513"/>
          <p14:tracePt t="77079" x="3370263" y="4219575"/>
          <p14:tracePt t="77087" x="3352800" y="4219575"/>
          <p14:tracePt t="77093" x="3325813" y="4210050"/>
          <p14:tracePt t="77101" x="3306763" y="4210050"/>
          <p14:tracePt t="77110" x="3289300" y="4200525"/>
          <p14:tracePt t="77117" x="3270250" y="4200525"/>
          <p14:tracePt t="77125" x="3252788" y="4200525"/>
          <p14:tracePt t="77132" x="3233738" y="4191000"/>
          <p14:tracePt t="77141" x="3214688" y="4191000"/>
          <p14:tracePt t="77147" x="3197225" y="4173538"/>
          <p14:tracePt t="77154" x="3178175" y="4173538"/>
          <p14:tracePt t="77162" x="3160713" y="4173538"/>
          <p14:tracePt t="77170" x="3141663" y="4164013"/>
          <p14:tracePt t="77176" x="3124200" y="4164013"/>
          <p14:tracePt t="77185" x="3114675" y="4164013"/>
          <p14:tracePt t="77193" x="3105150" y="4154488"/>
          <p14:tracePt t="77200" x="3087688" y="4154488"/>
          <p14:tracePt t="77207" x="3078163" y="4146550"/>
          <p14:tracePt t="77215" x="3051175" y="4137025"/>
          <p14:tracePt t="77224" x="3032125" y="4127500"/>
          <p14:tracePt t="77230" x="3005138" y="4127500"/>
          <p14:tracePt t="77237" x="2968625" y="4117975"/>
          <p14:tracePt t="77244" x="2941638" y="4110038"/>
          <p14:tracePt t="77252" x="2922588" y="4100513"/>
          <p14:tracePt t="77260" x="2895600" y="4090988"/>
          <p14:tracePt t="77268" x="2878138" y="4081463"/>
          <p14:tracePt t="77275" x="2859088" y="4081463"/>
          <p14:tracePt t="77282" x="2841625" y="4073525"/>
          <p14:tracePt t="77291" x="2805113" y="4064000"/>
          <p14:tracePt t="77298" x="2786063" y="4064000"/>
          <p14:tracePt t="77305" x="2786063" y="4054475"/>
          <p14:tracePt t="77313" x="2768600" y="4054475"/>
          <p14:tracePt t="77320" x="2732088" y="4044950"/>
          <p14:tracePt t="77327" x="2713038" y="4037013"/>
          <p14:tracePt t="77335" x="2703513" y="4037013"/>
          <p14:tracePt t="77343" x="2676525" y="4027488"/>
          <p14:tracePt t="77351" x="2657475" y="4000500"/>
          <p14:tracePt t="77359" x="2630488" y="3990975"/>
          <p14:tracePt t="77367" x="2620963" y="3981450"/>
          <p14:tracePt t="77374" x="2613025" y="3981450"/>
          <p14:tracePt t="77380" x="2603500" y="3971925"/>
          <p14:tracePt t="77390" x="2603500" y="3963988"/>
          <p14:tracePt t="77395" x="2593975" y="3944938"/>
          <p14:tracePt t="77404" x="2593975" y="3917950"/>
          <p14:tracePt t="77668" x="2584450" y="3908425"/>
          <p14:tracePt t="77683" x="2576513" y="3898900"/>
          <p14:tracePt t="77690" x="2566988" y="3889375"/>
          <p14:tracePt t="77698" x="2557463" y="3881438"/>
          <p14:tracePt t="77706" x="2547938" y="3871913"/>
          <p14:tracePt t="77713" x="2540000" y="3852863"/>
          <p14:tracePt t="77721" x="2520950" y="3808413"/>
          <p14:tracePt t="77727" x="2493963" y="3762375"/>
          <p14:tracePt t="77736" x="2484438" y="3698875"/>
          <p14:tracePt t="77744" x="2474913" y="3643313"/>
          <p14:tracePt t="77750" x="2466975" y="3579813"/>
          <p14:tracePt t="77757" x="2466975" y="3506788"/>
          <p14:tracePt t="77766" x="2466975" y="3479800"/>
          <p14:tracePt t="77774" x="2466975" y="3433763"/>
          <p14:tracePt t="77781" x="2466975" y="3406775"/>
          <p14:tracePt t="77790" x="2466975" y="3387725"/>
          <p14:tracePt t="77796" x="2466975" y="3360738"/>
          <p14:tracePt t="77804" x="2474913" y="3314700"/>
          <p14:tracePt t="77810" x="2474913" y="3278188"/>
          <p14:tracePt t="77819" x="2484438" y="3260725"/>
          <p14:tracePt t="77826" x="2493963" y="3241675"/>
          <p14:tracePt t="77834" x="2503488" y="3205163"/>
          <p14:tracePt t="77841" x="2511425" y="3178175"/>
          <p14:tracePt t="77849" x="2520950" y="3151188"/>
          <p14:tracePt t="77857" x="2540000" y="3122613"/>
          <p14:tracePt t="77864" x="2547938" y="3095625"/>
          <p14:tracePt t="77871" x="2557463" y="3095625"/>
          <p14:tracePt t="78151" x="2557463" y="3114675"/>
          <p14:tracePt t="78158" x="2557463" y="3122613"/>
          <p14:tracePt t="78166" x="2547938" y="3132138"/>
          <p14:tracePt t="78174" x="2547938" y="3141663"/>
          <p14:tracePt t="78181" x="2547938" y="3151188"/>
          <p14:tracePt t="78190" x="2547938" y="3159125"/>
          <p14:tracePt t="78250" x="2547938" y="3168650"/>
          <p14:tracePt t="78272" x="2547938" y="3178175"/>
          <p14:tracePt t="78303" x="2547938" y="3187700"/>
          <p14:tracePt t="78310" x="2547938" y="3195638"/>
          <p14:tracePt t="78318" x="2547938" y="3205163"/>
          <p14:tracePt t="78325" x="2547938" y="3224213"/>
          <p14:tracePt t="78333" x="2547938" y="3232150"/>
          <p14:tracePt t="78341" x="2547938" y="3241675"/>
          <p14:tracePt t="78357" x="2547938" y="3251200"/>
          <p14:tracePt t="78372" x="2547938" y="3260725"/>
          <p14:tracePt t="79397" x="2557463" y="3278188"/>
          <p14:tracePt t="79405" x="2566988" y="3305175"/>
          <p14:tracePt t="79412" x="2576513" y="3324225"/>
          <p14:tracePt t="79420" x="2584450" y="3341688"/>
          <p14:tracePt t="79427" x="2593975" y="3360738"/>
          <p14:tracePt t="79435" x="2620963" y="3397250"/>
          <p14:tracePt t="79442" x="2620963" y="3406775"/>
          <p14:tracePt t="79451" x="2630488" y="3424238"/>
          <p14:tracePt t="79459" x="2640013" y="3443288"/>
          <p14:tracePt t="79473" x="2640013" y="3460750"/>
          <p14:tracePt t="79481" x="2649538" y="3470275"/>
          <p14:tracePt t="79489" x="2649538" y="3479800"/>
          <p14:tracePt t="79496" x="2657475" y="3497263"/>
          <p14:tracePt t="79504" x="2667000" y="3516313"/>
          <p14:tracePt t="79511" x="2676525" y="3552825"/>
          <p14:tracePt t="79519" x="2676525" y="3560763"/>
          <p14:tracePt t="79526" x="2686050" y="3579813"/>
          <p14:tracePt t="79534" x="2695575" y="3597275"/>
          <p14:tracePt t="79543" x="2703513" y="3616325"/>
          <p14:tracePt t="79550" x="2732088" y="3633788"/>
          <p14:tracePt t="79557" x="2740025" y="3662363"/>
          <p14:tracePt t="79573" x="2740025" y="3670300"/>
          <p14:tracePt t="79580" x="2740025" y="3679825"/>
          <p14:tracePt t="79587" x="2749550" y="3706813"/>
          <p14:tracePt t="79595" x="2749550" y="3735388"/>
          <p14:tracePt t="79602" x="2759075" y="3743325"/>
          <p14:tracePt t="79610" x="2759075" y="3752850"/>
          <p14:tracePt t="79617" x="2759075" y="3762375"/>
          <p14:tracePt t="79655" x="2759075" y="3771900"/>
          <p14:tracePt t="79709" x="2768600" y="3771900"/>
          <p14:tracePt t="79731" x="2768600" y="3779838"/>
          <p14:tracePt t="79747" x="2768600" y="3789363"/>
          <p14:tracePt t="79762" x="2768600" y="3798888"/>
          <p14:tracePt t="79777" x="2768600" y="3808413"/>
          <p14:tracePt t="79785" x="2768600" y="3816350"/>
          <p14:tracePt t="79792" x="2768600" y="3825875"/>
          <p14:tracePt t="79800" x="2768600" y="3844925"/>
          <p14:tracePt t="79807" x="2768600" y="3881438"/>
          <p14:tracePt t="79816" x="2768600" y="3898900"/>
          <p14:tracePt t="79823" x="2768600" y="3927475"/>
          <p14:tracePt t="79830" x="2759075" y="3954463"/>
          <p14:tracePt t="79839" x="2759075" y="3971925"/>
          <p14:tracePt t="79845" x="2749550" y="3990975"/>
          <p14:tracePt t="79854" x="2749550" y="4000500"/>
          <p14:tracePt t="79861" x="2749550" y="4017963"/>
          <p14:tracePt t="79876" x="2749550" y="4037013"/>
          <p14:tracePt t="79891" x="2740025" y="4037013"/>
          <p14:tracePt t="79960" x="2740025" y="4044950"/>
          <p14:tracePt t="80043" x="2732088" y="4044950"/>
          <p14:tracePt t="80089" x="2732088" y="4054475"/>
          <p14:tracePt t="81669" x="2878138" y="4044950"/>
          <p14:tracePt t="81676" x="3068638" y="4000500"/>
          <p14:tracePt t="81684" x="3279775" y="3927475"/>
          <p14:tracePt t="81692" x="3581400" y="3852863"/>
          <p14:tracePt t="81699" x="3817938" y="3762375"/>
          <p14:tracePt t="81706" x="4110038" y="3679825"/>
          <p14:tracePt t="81715" x="4330700" y="3633788"/>
          <p14:tracePt t="81722" x="4540250" y="3597275"/>
          <p14:tracePt t="81730" x="4722813" y="3552825"/>
          <p14:tracePt t="81738" x="4905375" y="3524250"/>
          <p14:tracePt t="81745" x="5070475" y="3506788"/>
          <p14:tracePt t="81754" x="5207000" y="3479800"/>
          <p14:tracePt t="81760" x="5334000" y="3460750"/>
          <p14:tracePt t="81768" x="5408613" y="3460750"/>
          <p14:tracePt t="81775" x="5499100" y="3470275"/>
          <p14:tracePt t="81783" x="5581650" y="3497263"/>
          <p14:tracePt t="81790" x="5635625" y="3497263"/>
          <p14:tracePt t="81798" x="5700713" y="3506788"/>
          <p14:tracePt t="81805" x="5737225" y="3516313"/>
          <p14:tracePt t="81814" x="5800725" y="3524250"/>
          <p14:tracePt t="81821" x="5827713" y="3524250"/>
          <p14:tracePt t="81829" x="5854700" y="3552825"/>
          <p14:tracePt t="81838" x="5891213" y="3552825"/>
          <p14:tracePt t="81844" x="5929313" y="3560763"/>
          <p14:tracePt t="81852" x="5973763" y="3579813"/>
          <p14:tracePt t="81860" x="6010275" y="3597275"/>
          <p14:tracePt t="81867" x="6029325" y="3606800"/>
          <p14:tracePt t="81875" x="6046788" y="3625850"/>
          <p14:tracePt t="81890" x="6056313" y="3633788"/>
          <p14:tracePt t="81896" x="6083300" y="3652838"/>
          <p14:tracePt t="81904" x="6102350" y="3670300"/>
          <p14:tracePt t="81912" x="6119813" y="3679825"/>
          <p14:tracePt t="81921" x="6148388" y="3689350"/>
          <p14:tracePt t="81927" x="6165850" y="3716338"/>
          <p14:tracePt t="81935" x="6184900" y="3725863"/>
          <p14:tracePt t="81942" x="6211888" y="3735388"/>
          <p14:tracePt t="81951" x="6229350" y="3743325"/>
          <p14:tracePt t="81957" x="6248400" y="3762375"/>
          <p14:tracePt t="81966" x="6265863" y="3779838"/>
          <p14:tracePt t="81974" x="6284913" y="3798888"/>
          <p14:tracePt t="81981" x="6330950" y="3816350"/>
          <p14:tracePt t="81988" x="6357938" y="3852863"/>
          <p14:tracePt t="81996" x="6375400" y="3881438"/>
          <p14:tracePt t="82006" x="6403975" y="3898900"/>
          <p14:tracePt t="82011" x="6411913" y="3917950"/>
          <p14:tracePt t="82019" x="6421438" y="3944938"/>
          <p14:tracePt t="82026" x="6430963" y="3944938"/>
          <p14:tracePt t="82034" x="6440488" y="3954463"/>
          <p14:tracePt t="82072" x="6440488" y="3963988"/>
          <p14:tracePt t="82117" x="6448425" y="3963988"/>
          <p14:tracePt t="82140" x="6457950" y="3971925"/>
          <p14:tracePt t="86307" x="6448425" y="3981450"/>
          <p14:tracePt t="86314" x="6440488" y="3981450"/>
          <p14:tracePt t="86322" x="6421438" y="3990975"/>
          <p14:tracePt t="86329" x="6403975" y="4000500"/>
          <p14:tracePt t="86336" x="6384925" y="4008438"/>
          <p14:tracePt t="86344" x="6357938" y="4008438"/>
          <p14:tracePt t="86351" x="6311900" y="4017963"/>
          <p14:tracePt t="86359" x="6257925" y="4027488"/>
          <p14:tracePt t="86368" x="6211888" y="4054475"/>
          <p14:tracePt t="86374" x="6175375" y="4064000"/>
          <p14:tracePt t="86383" x="6148388" y="4073525"/>
          <p14:tracePt t="86390" x="6129338" y="4081463"/>
          <p14:tracePt t="86398" x="6111875" y="4081463"/>
          <p14:tracePt t="86405" x="6102350" y="4090988"/>
          <p14:tracePt t="86413" x="6075363" y="4090988"/>
          <p14:tracePt t="86420" x="6056313" y="4100513"/>
          <p14:tracePt t="86427" x="6046788" y="4100513"/>
          <p14:tracePt t="86436" x="6038850" y="4100513"/>
          <p14:tracePt t="86444" x="6029325" y="4110038"/>
          <p14:tracePt t="86458" x="6019800" y="4110038"/>
          <p14:tracePt t="86466" x="6010275" y="4110038"/>
          <p14:tracePt t="86481" x="6002338" y="4110038"/>
          <p14:tracePt t="86557" x="5992813" y="4110038"/>
          <p14:tracePt t="86564" x="5973763" y="4117975"/>
          <p14:tracePt t="86579" x="5956300" y="4117975"/>
          <p14:tracePt t="86586" x="5929313" y="4117975"/>
          <p14:tracePt t="86593" x="5910263" y="4117975"/>
          <p14:tracePt t="86601" x="5900738" y="4117975"/>
          <p14:tracePt t="86609" x="5883275" y="4117975"/>
          <p14:tracePt t="86618" x="5837238" y="4117975"/>
          <p14:tracePt t="86624" x="5810250" y="4110038"/>
          <p14:tracePt t="86632" x="5781675" y="4110038"/>
          <p14:tracePt t="86639" x="5754688" y="4110038"/>
          <p14:tracePt t="86647" x="5737225" y="4100513"/>
          <p14:tracePt t="86654" x="5700713" y="4100513"/>
          <p14:tracePt t="86662" x="5672138" y="4100513"/>
          <p14:tracePt t="86669" x="5654675" y="4100513"/>
          <p14:tracePt t="86677" x="5627688" y="4100513"/>
          <p14:tracePt t="86685" x="5608638" y="4100513"/>
          <p14:tracePt t="86692" x="5581650" y="4100513"/>
          <p14:tracePt t="86701" x="5572125" y="4100513"/>
          <p14:tracePt t="86707" x="5554663" y="4100513"/>
          <p14:tracePt t="86715" x="5535613" y="4100513"/>
          <p14:tracePt t="86730" x="5518150" y="4100513"/>
          <p14:tracePt t="86736" x="5508625" y="4100513"/>
          <p14:tracePt t="86753" x="5499100" y="4100513"/>
          <p14:tracePt t="86760" x="5489575" y="4100513"/>
          <p14:tracePt t="86768" x="5481638" y="4090988"/>
          <p14:tracePt t="87071" x="5499100" y="4090988"/>
          <p14:tracePt t="87078" x="5526088" y="4090988"/>
          <p14:tracePt t="87085" x="5562600" y="4090988"/>
          <p14:tracePt t="87094" x="5599113" y="4090988"/>
          <p14:tracePt t="87102" x="5627688" y="4090988"/>
          <p14:tracePt t="87110" x="5672138" y="4090988"/>
          <p14:tracePt t="87118" x="5691188" y="4100513"/>
          <p14:tracePt t="87124" x="5708650" y="4100513"/>
          <p14:tracePt t="87132" x="5718175" y="4100513"/>
          <p14:tracePt t="87139" x="5727700" y="4100513"/>
          <p14:tracePt t="87337" x="5664200" y="4117975"/>
          <p14:tracePt t="87345" x="5572125" y="4137025"/>
          <p14:tracePt t="87351" x="5489575" y="4146550"/>
          <p14:tracePt t="87360" x="5435600" y="4154488"/>
          <p14:tracePt t="87368" x="5370513" y="4173538"/>
          <p14:tracePt t="87375" x="5316538" y="4183063"/>
          <p14:tracePt t="87385" x="5270500" y="4183063"/>
          <p14:tracePt t="87390" x="5243513" y="4191000"/>
          <p14:tracePt t="87398" x="5216525" y="4191000"/>
          <p14:tracePt t="87405" x="5187950" y="4200525"/>
          <p14:tracePt t="87413" x="5151438" y="4210050"/>
          <p14:tracePt t="87420" x="5114925" y="4210050"/>
          <p14:tracePt t="87428" x="5106988" y="4210050"/>
          <p14:tracePt t="87436" x="5106988" y="4219575"/>
          <p14:tracePt t="87444" x="5097463" y="4219575"/>
          <p14:tracePt t="87504" x="5087938" y="4219575"/>
          <p14:tracePt t="87519" x="5078413" y="4219575"/>
          <p14:tracePt t="87534" x="5070475" y="4219575"/>
          <p14:tracePt t="87542" x="5060950" y="4227513"/>
          <p14:tracePt t="87550" x="5051425" y="4227513"/>
          <p14:tracePt t="87557" x="5041900" y="4227513"/>
          <p14:tracePt t="87572" x="5033963" y="4227513"/>
          <p14:tracePt t="87580" x="5024438" y="4227513"/>
          <p14:tracePt t="87602" x="5014913" y="4227513"/>
          <p14:tracePt t="87611" x="5005388" y="4227513"/>
          <p14:tracePt t="87619" x="4987925" y="4227513"/>
          <p14:tracePt t="87626" x="4978400" y="4227513"/>
          <p14:tracePt t="87634" x="4960938" y="4227513"/>
          <p14:tracePt t="87641" x="4941888" y="4227513"/>
          <p14:tracePt t="87649" x="4914900" y="4227513"/>
          <p14:tracePt t="87656" x="4905375" y="4219575"/>
          <p14:tracePt t="87664" x="4895850" y="4219575"/>
          <p14:tracePt t="87679" x="4887913" y="4219575"/>
          <p14:tracePt t="87686" x="4878388" y="4219575"/>
          <p14:tracePt t="87703" x="4868863" y="4219575"/>
          <p14:tracePt t="87718" x="4859338" y="4219575"/>
          <p14:tracePt t="87725" x="4859338" y="4210050"/>
          <p14:tracePt t="87734" x="4851400" y="4210050"/>
          <p14:tracePt t="87740" x="4841875" y="4210050"/>
          <p14:tracePt t="87747" x="4832350" y="4210050"/>
          <p14:tracePt t="87754" x="4813300" y="4210050"/>
          <p14:tracePt t="87763" x="4795838" y="4210050"/>
          <p14:tracePt t="87770" x="4776788" y="4210050"/>
          <p14:tracePt t="87778" x="4759325" y="4210050"/>
          <p14:tracePt t="87786" x="4740275" y="4219575"/>
          <p14:tracePt t="87793" x="4732338" y="4219575"/>
          <p14:tracePt t="87802" x="4713288" y="4219575"/>
          <p14:tracePt t="87808" x="4703763" y="4227513"/>
          <p14:tracePt t="87817" x="4695825" y="4227513"/>
          <p14:tracePt t="87823" x="4686300" y="4227513"/>
          <p14:tracePt t="87832" x="4667250" y="4237038"/>
          <p14:tracePt t="87847" x="4659313" y="4237038"/>
          <p14:tracePt t="87853" x="4640263" y="4246563"/>
          <p14:tracePt t="87862" x="4613275" y="4256088"/>
          <p14:tracePt t="87869" x="4594225" y="4264025"/>
          <p14:tracePt t="87877" x="4576763" y="4273550"/>
          <p14:tracePt t="87886" x="4557713" y="4283075"/>
          <p14:tracePt t="87891" x="4540250" y="4300538"/>
          <p14:tracePt t="87901" x="4521200" y="4310063"/>
          <p14:tracePt t="87907" x="4503738" y="4310063"/>
          <p14:tracePt t="87915" x="4484688" y="4319588"/>
          <p14:tracePt t="87922" x="4467225" y="4319588"/>
          <p14:tracePt t="87930" x="4457700" y="4329113"/>
          <p14:tracePt t="87937" x="4440238" y="4329113"/>
          <p14:tracePt t="87945" x="4421188" y="4337050"/>
          <p14:tracePt t="87954" x="4403725" y="4346575"/>
          <p14:tracePt t="87961" x="4394200" y="4346575"/>
          <p14:tracePt t="87969" x="4375150" y="4356100"/>
          <p14:tracePt t="87975" x="4367213" y="4356100"/>
          <p14:tracePt t="87985" x="4357688" y="4365625"/>
          <p14:tracePt t="87990" x="4338638" y="4365625"/>
          <p14:tracePt t="87999" x="4330700" y="4373563"/>
          <p14:tracePt t="88018" x="4292600" y="4392613"/>
          <p14:tracePt t="88024" x="4275138" y="4402138"/>
          <p14:tracePt t="88029" x="4238625" y="4419600"/>
          <p14:tracePt t="88037" x="4238625" y="4429125"/>
          <p14:tracePt t="88044" x="4219575" y="4438650"/>
          <p14:tracePt t="88051" x="4202113" y="4446588"/>
          <p14:tracePt t="88059" x="4165600" y="4465638"/>
          <p14:tracePt t="88067" x="4146550" y="4475163"/>
          <p14:tracePt t="88074" x="4119563" y="4502150"/>
          <p14:tracePt t="88083" x="4092575" y="4511675"/>
          <p14:tracePt t="88089" x="4065588" y="4519613"/>
          <p14:tracePt t="88097" x="4046538" y="4529138"/>
          <p14:tracePt t="88104" x="4046538" y="4538663"/>
          <p14:tracePt t="88113" x="4037013" y="4538663"/>
          <p14:tracePt t="88121" x="4029075" y="4548188"/>
          <p14:tracePt t="88136" x="4010025" y="4548188"/>
          <p14:tracePt t="88606" x="4000500" y="4548188"/>
          <p14:tracePt t="88621" x="4000500" y="4556125"/>
          <p14:tracePt t="88630" x="3992563" y="4565650"/>
          <p14:tracePt t="88645" x="3992563" y="4575175"/>
          <p14:tracePt t="88661" x="3992563" y="4584700"/>
          <p14:tracePt t="88667" x="3983038" y="4592638"/>
          <p14:tracePt t="88675" x="3973513" y="4602163"/>
          <p14:tracePt t="88690" x="3963988" y="4602163"/>
          <p14:tracePt t="88698" x="3956050" y="4621213"/>
          <p14:tracePt t="88705" x="3937000" y="4638675"/>
          <p14:tracePt t="88713" x="3927475" y="4648200"/>
          <p14:tracePt t="88720" x="3927475" y="4657725"/>
          <p14:tracePt t="88729" x="3910013" y="4665663"/>
          <p14:tracePt t="88737" x="3900488" y="4684713"/>
          <p14:tracePt t="88744" x="3890963" y="4694238"/>
          <p14:tracePt t="88751" x="3883025" y="4721225"/>
          <p14:tracePt t="88759" x="3873500" y="4730750"/>
          <p14:tracePt t="88774" x="3873500" y="4738688"/>
          <p14:tracePt t="88789" x="3863975" y="4748213"/>
          <p14:tracePt t="88797" x="3854450" y="4757738"/>
          <p14:tracePt t="88804" x="3846513" y="4775200"/>
          <p14:tracePt t="88812" x="3846513" y="4784725"/>
          <p14:tracePt t="88819" x="3836988" y="4794250"/>
          <p14:tracePt t="88827" x="3827463" y="4803775"/>
          <p14:tracePt t="88843" x="3817938" y="4811713"/>
          <p14:tracePt t="88851" x="3817938" y="4821238"/>
          <p14:tracePt t="88857" x="3817938" y="4830763"/>
          <p14:tracePt t="88865" x="3810000" y="4840288"/>
          <p14:tracePt t="88881" x="3800475" y="4857750"/>
          <p14:tracePt t="88887" x="3800475" y="4867275"/>
          <p14:tracePt t="88895" x="3790950" y="4867275"/>
          <p14:tracePt t="88910" x="3781425" y="4876800"/>
          <p14:tracePt t="88918" x="3763963" y="4884738"/>
          <p14:tracePt t="88926" x="3763963" y="4894263"/>
          <p14:tracePt t="88934" x="3754438" y="4903788"/>
          <p14:tracePt t="88941" x="3754438" y="4913313"/>
          <p14:tracePt t="88951" x="3744913" y="4913313"/>
          <p14:tracePt t="88956" x="3744913" y="4922838"/>
          <p14:tracePt t="88971" x="3744913" y="4930775"/>
          <p14:tracePt t="88979" x="3735388" y="4930775"/>
          <p14:tracePt t="88994" x="3735388" y="4940300"/>
          <p14:tracePt t="89002" x="3727450" y="4940300"/>
          <p14:tracePt t="89047" x="3717925" y="4949825"/>
          <p14:tracePt t="89070" x="3708400" y="4959350"/>
          <p14:tracePt t="89132" x="3698875" y="4959350"/>
          <p14:tracePt t="89177" x="3690938" y="4967288"/>
          <p14:tracePt t="89207" x="3690938" y="4976813"/>
          <p14:tracePt t="89214" x="3681413" y="4976813"/>
          <p14:tracePt t="89222" x="3671888" y="4976813"/>
          <p14:tracePt t="89230" x="3671888" y="4986338"/>
          <p14:tracePt t="89238" x="3662363" y="4986338"/>
          <p14:tracePt t="89252" x="3644900" y="4995863"/>
          <p14:tracePt t="89261" x="3608388" y="5013325"/>
          <p14:tracePt t="89269" x="3562350" y="5022850"/>
          <p14:tracePt t="89276" x="3535363" y="5022850"/>
          <p14:tracePt t="89284" x="3516313" y="5032375"/>
          <p14:tracePt t="89291" x="3479800" y="5032375"/>
          <p14:tracePt t="89300" x="3471863" y="5032375"/>
          <p14:tracePt t="89306" x="3435350" y="5040313"/>
          <p14:tracePt t="89314" x="3406775" y="5040313"/>
          <p14:tracePt t="89321" x="3389313" y="5040313"/>
          <p14:tracePt t="89329" x="3362325" y="5049838"/>
          <p14:tracePt t="89336" x="3333750" y="5049838"/>
          <p14:tracePt t="89344" x="3297238" y="5059363"/>
          <p14:tracePt t="89351" x="3270250" y="5059363"/>
          <p14:tracePt t="89360" x="3243263" y="5068888"/>
          <p14:tracePt t="89368" x="3214688" y="5068888"/>
          <p14:tracePt t="89375" x="3197225" y="5068888"/>
          <p14:tracePt t="89383" x="3178175" y="5068888"/>
          <p14:tracePt t="89389" x="3170238" y="5076825"/>
          <p14:tracePt t="89397" x="3151188" y="5076825"/>
          <p14:tracePt t="89404" x="3141663" y="5076825"/>
          <p14:tracePt t="89413" x="3133725" y="5076825"/>
          <p14:tracePt t="89428" x="3124200" y="5076825"/>
          <p14:tracePt t="89671" x="3105150" y="5040313"/>
          <p14:tracePt t="89679" x="3068638" y="4967288"/>
          <p14:tracePt t="89685" x="3041650" y="4884738"/>
          <p14:tracePt t="89694" x="2987675" y="4821238"/>
          <p14:tracePt t="89701" x="2951163" y="4757738"/>
          <p14:tracePt t="89710" x="2886075" y="4684713"/>
          <p14:tracePt t="89717" x="2832100" y="4638675"/>
          <p14:tracePt t="89725" x="2786063" y="4602163"/>
          <p14:tracePt t="89733" x="2722563" y="4565650"/>
          <p14:tracePt t="89739" x="2657475" y="4538663"/>
          <p14:tracePt t="89747" x="2630488" y="4511675"/>
          <p14:tracePt t="89755" x="2613025" y="4511675"/>
          <p14:tracePt t="89763" x="2584450" y="4483100"/>
          <p14:tracePt t="89769" x="2566988" y="4475163"/>
          <p14:tracePt t="89777" x="2530475" y="4465638"/>
          <p14:tracePt t="89785" x="2484438" y="4446588"/>
          <p14:tracePt t="89793" x="2457450" y="4438650"/>
          <p14:tracePt t="89800" x="2430463" y="4419600"/>
          <p14:tracePt t="89807" x="2411413" y="4402138"/>
          <p14:tracePt t="89816" x="2365375" y="4383088"/>
          <p14:tracePt t="89823" x="2320925" y="4365625"/>
          <p14:tracePt t="89832" x="2274888" y="4337050"/>
          <p14:tracePt t="89838" x="2247900" y="4319588"/>
          <p14:tracePt t="89847" x="2211388" y="4300538"/>
          <p14:tracePt t="89853" x="2182813" y="4292600"/>
          <p14:tracePt t="89862" x="2165350" y="4283075"/>
          <p14:tracePt t="89870" x="2119313" y="4256088"/>
          <p14:tracePt t="89876" x="2082800" y="4246563"/>
          <p14:tracePt t="89884" x="2046288" y="4237038"/>
          <p14:tracePt t="89891" x="2027238" y="4227513"/>
          <p14:tracePt t="89900" x="2000250" y="4219575"/>
          <p14:tracePt t="89907" x="1982788" y="4210050"/>
          <p14:tracePt t="89915" x="1936750" y="4200525"/>
          <p14:tracePt t="89922" x="1917700" y="4191000"/>
          <p14:tracePt t="89930" x="1900238" y="4164013"/>
          <p14:tracePt t="89937" x="1881188" y="4154488"/>
          <p14:tracePt t="89946" x="1854200" y="4146550"/>
          <p14:tracePt t="89952" x="1844675" y="4117975"/>
          <p14:tracePt t="89961" x="1827213" y="4110038"/>
          <p14:tracePt t="89968" x="1817688" y="4100513"/>
          <p14:tracePt t="89975" x="1808163" y="4090988"/>
          <p14:tracePt t="89983" x="1800225" y="4090988"/>
          <p14:tracePt t="89991" x="1781175" y="4081463"/>
          <p14:tracePt t="90016" x="1781175" y="4073525"/>
          <p14:tracePt t="90023" x="1771650" y="4073525"/>
          <p14:tracePt t="90044" x="1763713" y="4073525"/>
          <p14:tracePt t="90051" x="1763713" y="4064000"/>
          <p14:tracePt t="90074" x="1763713" y="4054475"/>
          <p14:tracePt t="90341" x="1800225" y="4037013"/>
          <p14:tracePt t="90349" x="1881188" y="4017963"/>
          <p14:tracePt t="90355" x="1936750" y="4017963"/>
          <p14:tracePt t="90364" x="1973263" y="4008438"/>
          <p14:tracePt t="90371" x="2019300" y="3990975"/>
          <p14:tracePt t="90379" x="2055813" y="3990975"/>
          <p14:tracePt t="90385" x="2109788" y="3971925"/>
          <p14:tracePt t="90393" x="2146300" y="3971925"/>
          <p14:tracePt t="90402" x="2174875" y="3963988"/>
          <p14:tracePt t="90409" x="2211388" y="3963988"/>
          <p14:tracePt t="90417" x="2238375" y="3963988"/>
          <p14:tracePt t="90424" x="2274888" y="3954463"/>
          <p14:tracePt t="90433" x="2311400" y="3954463"/>
          <p14:tracePt t="90439" x="2328863" y="3954463"/>
          <p14:tracePt t="90449" x="2347913" y="3944938"/>
          <p14:tracePt t="90454" x="2357438" y="3944938"/>
          <p14:tracePt t="90469" x="2365375" y="3944938"/>
          <p14:tracePt t="90477" x="2374900" y="3944938"/>
          <p14:tracePt t="90484" x="2393950" y="3944938"/>
          <p14:tracePt t="90492" x="2401888" y="3944938"/>
          <p14:tracePt t="90500" x="2420938" y="3944938"/>
          <p14:tracePt t="90516" x="2438400" y="3944938"/>
          <p14:tracePt t="90523" x="2457450" y="3944938"/>
          <p14:tracePt t="90532" x="2466975" y="3944938"/>
          <p14:tracePt t="90538" x="2474913" y="3944938"/>
          <p14:tracePt t="90546" x="2484438" y="3944938"/>
          <p14:tracePt t="90561" x="2493963" y="3944938"/>
          <p14:tracePt t="90615" x="2503488" y="3944938"/>
          <p14:tracePt t="90698" x="2503488" y="3954463"/>
          <p14:tracePt t="90705" x="2511425" y="3954463"/>
          <p14:tracePt t="90713" x="2511425" y="3963988"/>
          <p14:tracePt t="90728" x="2511425" y="3971925"/>
          <p14:tracePt t="90735" x="2511425" y="3990975"/>
          <p14:tracePt t="90744" x="2511425" y="4017963"/>
          <p14:tracePt t="90750" x="2511425" y="4027488"/>
          <p14:tracePt t="90759" x="2503488" y="4064000"/>
          <p14:tracePt t="90767" x="2493963" y="4090988"/>
          <p14:tracePt t="90774" x="2484438" y="4117975"/>
          <p14:tracePt t="90783" x="2474913" y="4164013"/>
          <p14:tracePt t="90789" x="2466975" y="4191000"/>
          <p14:tracePt t="90798" x="2457450" y="4210050"/>
          <p14:tracePt t="90804" x="2430463" y="4227513"/>
          <p14:tracePt t="90811" x="2420938" y="4264025"/>
          <p14:tracePt t="90819" x="2420938" y="4283075"/>
          <p14:tracePt t="90827" x="2411413" y="4283075"/>
          <p14:tracePt t="90836" x="2411413" y="4300538"/>
          <p14:tracePt t="90842" x="2411413" y="4310063"/>
          <p14:tracePt t="90850" x="2411413" y="4337050"/>
          <p14:tracePt t="90857" x="2411413" y="4356100"/>
          <p14:tracePt t="90865" x="2401888" y="4373563"/>
          <p14:tracePt t="90873" x="2401888" y="4402138"/>
          <p14:tracePt t="90882" x="2401888" y="4419600"/>
          <p14:tracePt t="90888" x="2401888" y="4446588"/>
          <p14:tracePt t="90896" x="2401888" y="4465638"/>
          <p14:tracePt t="90903" x="2401888" y="4475163"/>
          <p14:tracePt t="90910" x="2401888" y="4492625"/>
          <p14:tracePt t="90918" x="2401888" y="4529138"/>
          <p14:tracePt t="90926" x="2411413" y="4575175"/>
          <p14:tracePt t="90934" x="2411413" y="4592638"/>
          <p14:tracePt t="90941" x="2420938" y="4611688"/>
          <p14:tracePt t="90949" x="2430463" y="4638675"/>
          <p14:tracePt t="90956" x="2430463" y="4657725"/>
          <p14:tracePt t="90966" x="2447925" y="4694238"/>
          <p14:tracePt t="90971" x="2457450" y="4711700"/>
          <p14:tracePt t="90979" x="2466975" y="4730750"/>
          <p14:tracePt t="90987" x="2474913" y="4748213"/>
          <p14:tracePt t="90995" x="2484438" y="4767263"/>
          <p14:tracePt t="91002" x="2503488" y="4784725"/>
          <p14:tracePt t="91018" x="2520950" y="4821238"/>
          <p14:tracePt t="91024" x="2530475" y="4830763"/>
          <p14:tracePt t="91033" x="2547938" y="4857750"/>
          <p14:tracePt t="91040" x="2557463" y="4867275"/>
          <p14:tracePt t="91049" x="2576513" y="4876800"/>
          <p14:tracePt t="91055" x="2593975" y="4894263"/>
          <p14:tracePt t="91063" x="2620963" y="4903788"/>
          <p14:tracePt t="91070" x="2657475" y="4922838"/>
          <p14:tracePt t="91078" x="2676525" y="4930775"/>
          <p14:tracePt t="91087" x="2695575" y="4940300"/>
          <p14:tracePt t="91093" x="2703513" y="4949825"/>
          <p14:tracePt t="91102" x="2703513" y="4959350"/>
          <p14:tracePt t="91108" x="2713038" y="4959350"/>
          <p14:tracePt t="91116" x="2722563" y="4967288"/>
          <p14:tracePt t="91133" x="2732088" y="4967288"/>
          <p14:tracePt t="91154" x="2740025" y="4967288"/>
          <p14:tracePt t="91184" x="2749550" y="4976813"/>
          <p14:tracePt t="91238" x="2768600" y="4976813"/>
          <p14:tracePt t="91245" x="2776538" y="4976813"/>
          <p14:tracePt t="91253" x="2786063" y="4976813"/>
          <p14:tracePt t="91267" x="2795588" y="4976813"/>
          <p14:tracePt t="91277" x="2805113" y="4976813"/>
          <p14:tracePt t="91291" x="2813050" y="4976813"/>
          <p14:tracePt t="91314" x="2822575" y="4976813"/>
          <p14:tracePt t="91321" x="2841625" y="4976813"/>
          <p14:tracePt t="91336" x="2849563" y="4976813"/>
          <p14:tracePt t="91345" x="2859088" y="4976813"/>
          <p14:tracePt t="91351" x="2878138" y="4976813"/>
          <p14:tracePt t="91375" x="2886075" y="4976813"/>
          <p14:tracePt t="91390" x="2895600" y="4976813"/>
          <p14:tracePt t="91398" x="2914650" y="4976813"/>
          <p14:tracePt t="91405" x="2941638" y="4976813"/>
          <p14:tracePt t="91412" x="2951163" y="4976813"/>
          <p14:tracePt t="91420" x="2959100" y="4976813"/>
          <p14:tracePt t="91428" x="2968625" y="4976813"/>
          <p14:tracePt t="91458" x="2978150" y="4976813"/>
          <p14:tracePt t="91542" x="2987675" y="4976813"/>
          <p14:tracePt t="91580" x="2995613" y="4976813"/>
          <p14:tracePt t="91596" x="3005138" y="4976813"/>
          <p14:tracePt t="91610" x="3014663" y="4976813"/>
          <p14:tracePt t="91633" x="3024188" y="4967288"/>
          <p14:tracePt t="91656" x="3032125" y="4967288"/>
          <p14:tracePt t="91679" x="3041650" y="4959350"/>
          <p14:tracePt t="91686" x="3051175" y="4959350"/>
          <p14:tracePt t="91694" x="3060700" y="4959350"/>
          <p14:tracePt t="91701" x="3078163" y="4949825"/>
          <p14:tracePt t="91709" x="3087688" y="4949825"/>
          <p14:tracePt t="91717" x="3097213" y="4949825"/>
          <p14:tracePt t="91725" x="3097213" y="4940300"/>
          <p14:tracePt t="91733" x="3105150" y="4940300"/>
          <p14:tracePt t="91740" x="3114675" y="4940300"/>
          <p14:tracePt t="91749" x="3124200" y="4930775"/>
          <p14:tracePt t="91762" x="3133725" y="4930775"/>
          <p14:tracePt t="91770" x="3141663" y="4930775"/>
          <p14:tracePt t="91778" x="3151188" y="4930775"/>
          <p14:tracePt t="91794" x="3160713" y="4922838"/>
          <p14:tracePt t="91800" x="3170238" y="4922838"/>
          <p14:tracePt t="91808" x="3178175" y="4922838"/>
          <p14:tracePt t="91816" x="3187700" y="4922838"/>
          <p14:tracePt t="91824" x="3206750" y="4922838"/>
          <p14:tracePt t="91832" x="3224213" y="4922838"/>
          <p14:tracePt t="91848" x="3233738" y="4922838"/>
          <p14:tracePt t="91854" x="3243263" y="4913313"/>
          <p14:tracePt t="91861" x="3260725" y="4903788"/>
          <p14:tracePt t="91868" x="3279775" y="4903788"/>
          <p14:tracePt t="91877" x="3289300" y="4894263"/>
          <p14:tracePt t="91885" x="3297238" y="4894263"/>
          <p14:tracePt t="91900" x="3306763" y="4894263"/>
          <p14:tracePt t="91915" x="3316288" y="4884738"/>
          <p14:tracePt t="91922" x="3325813" y="4884738"/>
          <p14:tracePt t="91931" x="3333750" y="4884738"/>
          <p14:tracePt t="91937" x="3343275" y="4876800"/>
          <p14:tracePt t="91945" x="3370263" y="4876800"/>
          <p14:tracePt t="91952" x="3389313" y="4876800"/>
          <p14:tracePt t="91967" x="3406775" y="4857750"/>
          <p14:tracePt t="91975" x="3416300" y="4857750"/>
          <p14:tracePt t="91983" x="3435350" y="4857750"/>
          <p14:tracePt t="91991" x="3443288" y="4857750"/>
          <p14:tracePt t="91999" x="3471863" y="4857750"/>
          <p14:tracePt t="92005" x="3489325" y="4857750"/>
          <p14:tracePt t="92013" x="3498850" y="4857750"/>
          <p14:tracePt t="92021" x="3516313" y="4857750"/>
          <p14:tracePt t="92029" x="3525838" y="4857750"/>
          <p14:tracePt t="92036" x="3544888" y="4857750"/>
          <p14:tracePt t="92044" x="3562350" y="4857750"/>
          <p14:tracePt t="92051" x="3581400" y="4857750"/>
          <p14:tracePt t="92059" x="3598863" y="4857750"/>
          <p14:tracePt t="92066" x="3617913" y="4857750"/>
          <p14:tracePt t="92075" x="3635375" y="4857750"/>
          <p14:tracePt t="92083" x="3644900" y="4857750"/>
          <p14:tracePt t="92090" x="3654425" y="4857750"/>
          <p14:tracePt t="92098" x="3690938" y="4857750"/>
          <p14:tracePt t="92105" x="3698875" y="4857750"/>
          <p14:tracePt t="92112" x="3717925" y="4857750"/>
          <p14:tracePt t="92120" x="3727450" y="4857750"/>
          <p14:tracePt t="92127" x="3744913" y="4857750"/>
          <p14:tracePt t="92134" x="3763963" y="4857750"/>
          <p14:tracePt t="92143" x="3810000" y="4848225"/>
          <p14:tracePt t="92150" x="3863975" y="4848225"/>
          <p14:tracePt t="92158" x="3890963" y="4840288"/>
          <p14:tracePt t="92167" x="3919538" y="4840288"/>
          <p14:tracePt t="92173" x="3937000" y="4830763"/>
          <p14:tracePt t="92182" x="3956050" y="4830763"/>
          <p14:tracePt t="92188" x="3973513" y="4830763"/>
          <p14:tracePt t="92198" x="3992563" y="4830763"/>
          <p14:tracePt t="92203" x="4019550" y="4821238"/>
          <p14:tracePt t="92211" x="4037013" y="4821238"/>
          <p14:tracePt t="92218" x="4046538" y="4821238"/>
          <p14:tracePt t="92227" x="4056063" y="4821238"/>
          <p14:tracePt t="92233" x="4065588" y="4821238"/>
          <p14:tracePt t="92242" x="4073525" y="4821238"/>
          <p14:tracePt t="92249" x="4083050" y="4821238"/>
          <p14:tracePt t="92257" x="4092575" y="4811713"/>
          <p14:tracePt t="92265" x="4129088" y="4811713"/>
          <p14:tracePt t="92272" x="4146550" y="4811713"/>
          <p14:tracePt t="92281" x="4183063" y="4811713"/>
          <p14:tracePt t="92287" x="4202113" y="4811713"/>
          <p14:tracePt t="92295" x="4219575" y="4811713"/>
          <p14:tracePt t="92302" x="4238625" y="4811713"/>
          <p14:tracePt t="92310" x="4256088" y="4811713"/>
          <p14:tracePt t="92317" x="4275138" y="4811713"/>
          <p14:tracePt t="92325" x="4302125" y="4811713"/>
          <p14:tracePt t="92333" x="4321175" y="4811713"/>
          <p14:tracePt t="92341" x="4330700" y="4821238"/>
          <p14:tracePt t="92348" x="4348163" y="4821238"/>
          <p14:tracePt t="92355" x="4357688" y="4821238"/>
          <p14:tracePt t="92365" x="4394200" y="4821238"/>
          <p14:tracePt t="92371" x="4411663" y="4821238"/>
          <p14:tracePt t="92378" x="4440238" y="4821238"/>
          <p14:tracePt t="92385" x="4467225" y="4821238"/>
          <p14:tracePt t="92394" x="4494213" y="4821238"/>
          <p14:tracePt t="92400" x="4513263" y="4821238"/>
          <p14:tracePt t="92408" x="4540250" y="4821238"/>
          <p14:tracePt t="92416" x="4557713" y="4821238"/>
          <p14:tracePt t="92424" x="4576763" y="4821238"/>
          <p14:tracePt t="92432" x="4586288" y="4821238"/>
          <p14:tracePt t="92439" x="4594225" y="4821238"/>
          <p14:tracePt t="92448" x="4613275" y="4821238"/>
          <p14:tracePt t="92454" x="4630738" y="4811713"/>
          <p14:tracePt t="92462" x="4640263" y="4811713"/>
          <p14:tracePt t="92469" x="4649788" y="4811713"/>
          <p14:tracePt t="92485" x="4659313" y="4811713"/>
          <p14:tracePt t="92493" x="4667250" y="4811713"/>
          <p14:tracePt t="92499" x="4686300" y="4811713"/>
          <p14:tracePt t="92516" x="4695825" y="4811713"/>
          <p14:tracePt t="92523" x="4703763" y="4811713"/>
          <p14:tracePt t="92546" x="4713288" y="4811713"/>
          <p14:tracePt t="92561" x="4722813" y="4811713"/>
          <p14:tracePt t="92568" x="4732338" y="4811713"/>
          <p14:tracePt t="92576" x="4740275" y="4811713"/>
          <p14:tracePt t="92591" x="4759325" y="4811713"/>
          <p14:tracePt t="92600" x="4768850" y="4811713"/>
          <p14:tracePt t="92697" x="4768850" y="4821238"/>
          <p14:tracePt t="92705" x="4776788" y="4830763"/>
          <p14:tracePt t="92714" x="4776788" y="4840288"/>
          <p14:tracePt t="92720" x="4776788" y="4857750"/>
          <p14:tracePt t="92750" x="4776788" y="4867275"/>
          <p14:tracePt t="92804" x="4776788" y="4876800"/>
          <p14:tracePt t="92811" x="4776788" y="4884738"/>
          <p14:tracePt t="92818" x="4776788" y="4894263"/>
          <p14:tracePt t="92826" x="4776788" y="4903788"/>
          <p14:tracePt t="92833" x="4749800" y="4922838"/>
          <p14:tracePt t="92842" x="4722813" y="4940300"/>
          <p14:tracePt t="92849" x="4676775" y="4959350"/>
          <p14:tracePt t="92857" x="4603750" y="4986338"/>
          <p14:tracePt t="92865" x="4540250" y="5013325"/>
          <p14:tracePt t="92873" x="4457700" y="5059363"/>
          <p14:tracePt t="92881" x="4357688" y="5086350"/>
          <p14:tracePt t="92887" x="4284663" y="5095875"/>
          <p14:tracePt t="92895" x="4238625" y="5105400"/>
          <p14:tracePt t="92902" x="4183063" y="5105400"/>
          <p14:tracePt t="92911" x="4156075" y="5105400"/>
          <p14:tracePt t="92917" x="4138613" y="5105400"/>
          <p14:tracePt t="92925" x="4110038" y="5105400"/>
          <p14:tracePt t="92932" x="4092575" y="5105400"/>
          <p14:tracePt t="92941" x="4065588" y="5105400"/>
          <p14:tracePt t="92949" x="4019550" y="5113338"/>
          <p14:tracePt t="92956" x="3946525" y="5113338"/>
          <p14:tracePt t="92965" x="3900488" y="5122863"/>
          <p14:tracePt t="92971" x="3863975" y="5122863"/>
          <p14:tracePt t="92978" x="3817938" y="5122863"/>
          <p14:tracePt t="92986" x="3781425" y="5122863"/>
          <p14:tracePt t="92994" x="3754438" y="5122863"/>
          <p14:tracePt t="93000" x="3717925" y="5122863"/>
          <p14:tracePt t="93009" x="3690938" y="5122863"/>
          <p14:tracePt t="93022" x="3654425" y="5122863"/>
          <p14:tracePt t="93023" x="3608388" y="5113338"/>
          <p14:tracePt t="93032" x="3581400" y="5113338"/>
          <p14:tracePt t="93040" x="3562350" y="5113338"/>
          <p14:tracePt t="93048" x="3535363" y="5105400"/>
          <p14:tracePt t="93055" x="3508375" y="5105400"/>
          <p14:tracePt t="93064" x="3489325" y="5095875"/>
          <p14:tracePt t="93069" x="3471863" y="5095875"/>
          <p14:tracePt t="93077" x="3462338" y="5095875"/>
          <p14:tracePt t="93084" x="3443288" y="5095875"/>
          <p14:tracePt t="93093" x="3435350" y="5086350"/>
          <p14:tracePt t="93099" x="3416300" y="5086350"/>
          <p14:tracePt t="93108" x="3398838" y="5076825"/>
          <p14:tracePt t="93115" x="3389313" y="5076825"/>
          <p14:tracePt t="93122" x="3362325" y="5068888"/>
          <p14:tracePt t="93131" x="3343275" y="5049838"/>
          <p14:tracePt t="93138" x="3316288" y="5040313"/>
          <p14:tracePt t="93147" x="3270250" y="5032375"/>
          <p14:tracePt t="93153" x="3252788" y="5032375"/>
          <p14:tracePt t="93161" x="3224213" y="5022850"/>
          <p14:tracePt t="93168" x="3206750" y="5013325"/>
          <p14:tracePt t="93175" x="3178175" y="5013325"/>
          <p14:tracePt t="93183" x="3160713" y="5013325"/>
          <p14:tracePt t="93192" x="3141663" y="5003800"/>
          <p14:tracePt t="93199" x="3124200" y="5003800"/>
          <p14:tracePt t="93207" x="3087688" y="5003800"/>
          <p14:tracePt t="93215" x="3068638" y="5003800"/>
          <p14:tracePt t="93222" x="3051175" y="5003800"/>
          <p14:tracePt t="93231" x="3032125" y="5003800"/>
          <p14:tracePt t="93237" x="3014663" y="5003800"/>
          <p14:tracePt t="93245" x="3005138" y="5003800"/>
          <p14:tracePt t="93252" x="2987675" y="5003800"/>
          <p14:tracePt t="93260" x="2987675" y="4995863"/>
          <p14:tracePt t="93266" x="2978150" y="4995863"/>
          <p14:tracePt t="93290" x="2968625" y="4995863"/>
          <p14:tracePt t="93518" x="2987675" y="4986338"/>
          <p14:tracePt t="93526" x="3024188" y="4959350"/>
          <p14:tracePt t="93533" x="3060700" y="4949825"/>
          <p14:tracePt t="93541" x="3078163" y="4940300"/>
          <p14:tracePt t="93548" x="3097213" y="4930775"/>
          <p14:tracePt t="93557" x="3124200" y="4930775"/>
          <p14:tracePt t="93564" x="3141663" y="4930775"/>
          <p14:tracePt t="93572" x="3160713" y="4922838"/>
          <p14:tracePt t="93580" x="3178175" y="4922838"/>
          <p14:tracePt t="93586" x="3197225" y="4922838"/>
          <p14:tracePt t="93595" x="3206750" y="4922838"/>
          <p14:tracePt t="93602" x="3214688" y="4922838"/>
          <p14:tracePt t="93610" x="3224213" y="4922838"/>
          <p14:tracePt t="93616" x="3243263" y="4922838"/>
          <p14:tracePt t="93625" x="3252788" y="4913313"/>
          <p14:tracePt t="93633" x="3270250" y="4913313"/>
          <p14:tracePt t="93640" x="3289300" y="4913313"/>
          <p14:tracePt t="93647" x="3297238" y="4913313"/>
          <p14:tracePt t="93655" x="3306763" y="4913313"/>
          <p14:tracePt t="93664" x="3343275" y="4913313"/>
          <p14:tracePt t="93670" x="3379788" y="4913313"/>
          <p14:tracePt t="93678" x="3406775" y="4913313"/>
          <p14:tracePt t="93685" x="3443288" y="4913313"/>
          <p14:tracePt t="93693" x="3471863" y="4913313"/>
          <p14:tracePt t="93700" x="3498850" y="4913313"/>
          <p14:tracePt t="93708" x="3525838" y="4903788"/>
          <p14:tracePt t="93715" x="3562350" y="4903788"/>
          <p14:tracePt t="93724" x="3598863" y="4903788"/>
          <p14:tracePt t="93732" x="3644900" y="4894263"/>
          <p14:tracePt t="93739" x="3671888" y="4894263"/>
          <p14:tracePt t="93748" x="3708400" y="4884738"/>
          <p14:tracePt t="93754" x="3754438" y="4884738"/>
          <p14:tracePt t="93762" x="3810000" y="4876800"/>
          <p14:tracePt t="93769" x="3854450" y="4876800"/>
          <p14:tracePt t="93777" x="3883025" y="4876800"/>
          <p14:tracePt t="93784" x="3910013" y="4876800"/>
          <p14:tracePt t="93792" x="3937000" y="4876800"/>
          <p14:tracePt t="93799" x="3963988" y="4876800"/>
          <p14:tracePt t="93807" x="4010025" y="4876800"/>
          <p14:tracePt t="93815" x="4046538" y="4876800"/>
          <p14:tracePt t="93822" x="4083050" y="4876800"/>
          <p14:tracePt t="93831" x="4110038" y="4876800"/>
          <p14:tracePt t="93837" x="4129088" y="4876800"/>
          <p14:tracePt t="93845" x="4156075" y="4867275"/>
          <p14:tracePt t="93852" x="4211638" y="4867275"/>
          <p14:tracePt t="93861" x="4248150" y="4867275"/>
          <p14:tracePt t="93867" x="4292600" y="4867275"/>
          <p14:tracePt t="93876" x="4330700" y="4867275"/>
          <p14:tracePt t="93882" x="4375150" y="4867275"/>
          <p14:tracePt t="93891" x="4403725" y="4867275"/>
          <p14:tracePt t="93898" x="4421188" y="4867275"/>
          <p14:tracePt t="93906" x="4448175" y="4867275"/>
          <p14:tracePt t="93915" x="4476750" y="4867275"/>
          <p14:tracePt t="93921" x="4513263" y="4867275"/>
          <p14:tracePt t="93930" x="4530725" y="4867275"/>
          <p14:tracePt t="93936" x="4557713" y="4867275"/>
          <p14:tracePt t="93944" x="4567238" y="4867275"/>
          <p14:tracePt t="93951" x="4576763" y="4867275"/>
          <p14:tracePt t="93959" x="4603750" y="4867275"/>
          <p14:tracePt t="93974" x="4622800" y="4876800"/>
          <p14:tracePt t="93982" x="4640263" y="4876800"/>
          <p14:tracePt t="93990" x="4659313" y="4876800"/>
          <p14:tracePt t="93998" x="4667250" y="4876800"/>
          <p14:tracePt t="94014" x="4703763" y="4876800"/>
          <p14:tracePt t="94022" x="4713288" y="4884738"/>
          <p14:tracePt t="94514" x="4732338" y="4884738"/>
          <p14:tracePt t="94522" x="4740275" y="4884738"/>
          <p14:tracePt t="94530" x="4759325" y="4884738"/>
          <p14:tracePt t="94537" x="4786313" y="4884738"/>
          <p14:tracePt t="94545" x="4805363" y="4884738"/>
          <p14:tracePt t="94552" x="4832350" y="4876800"/>
          <p14:tracePt t="94559" x="4868863" y="4876800"/>
          <p14:tracePt t="94567" x="4895850" y="4876800"/>
          <p14:tracePt t="94575" x="4924425" y="4867275"/>
          <p14:tracePt t="94582" x="4951413" y="4867275"/>
          <p14:tracePt t="94590" x="4978400" y="4867275"/>
          <p14:tracePt t="94598" x="5024438" y="4857750"/>
          <p14:tracePt t="94606" x="5087938" y="4848225"/>
          <p14:tracePt t="94614" x="5114925" y="4840288"/>
          <p14:tracePt t="94621" x="5143500" y="4840288"/>
          <p14:tracePt t="94630" x="5160963" y="4830763"/>
          <p14:tracePt t="94636" x="5187950" y="4830763"/>
          <p14:tracePt t="94644" x="5207000" y="4830763"/>
          <p14:tracePt t="94651" x="5243513" y="4811713"/>
          <p14:tracePt t="94658" x="5270500" y="4811713"/>
          <p14:tracePt t="94666" x="5307013" y="4803775"/>
          <p14:tracePt t="94674" x="5343525" y="4803775"/>
          <p14:tracePt t="94681" x="5380038" y="4794250"/>
          <p14:tracePt t="94689" x="5426075" y="4784725"/>
          <p14:tracePt t="94697" x="5462588" y="4775200"/>
          <p14:tracePt t="94705" x="5508625" y="4775200"/>
          <p14:tracePt t="94713" x="5526088" y="4775200"/>
          <p14:tracePt t="94719" x="5545138" y="4767263"/>
          <p14:tracePt t="94727" x="5562600" y="4767263"/>
          <p14:tracePt t="94734" x="5572125" y="4767263"/>
          <p14:tracePt t="94743" x="5572125" y="4757738"/>
          <p14:tracePt t="94773" x="5581650" y="4757738"/>
          <p14:tracePt t="94780" x="5591175" y="4757738"/>
          <p14:tracePt t="94788" x="5591175" y="4748213"/>
          <p14:tracePt t="94797" x="5599113" y="4748213"/>
          <p14:tracePt t="94803" x="5627688" y="4738688"/>
          <p14:tracePt t="94811" x="5635625" y="4738688"/>
          <p14:tracePt t="94818" x="5645150" y="4721225"/>
          <p14:tracePt t="94826" x="5664200" y="4721225"/>
          <p14:tracePt t="94833" x="5691188" y="4711700"/>
          <p14:tracePt t="94841" x="5718175" y="4711700"/>
          <p14:tracePt t="94848" x="5764213" y="4702175"/>
          <p14:tracePt t="94857" x="5791200" y="4702175"/>
          <p14:tracePt t="94865" x="5818188" y="4702175"/>
          <p14:tracePt t="94872" x="5837238" y="4694238"/>
          <p14:tracePt t="94879" x="5854700" y="4694238"/>
          <p14:tracePt t="94887" x="5883275" y="4684713"/>
          <p14:tracePt t="94894" x="5900738" y="4684713"/>
          <p14:tracePt t="94902" x="5937250" y="4684713"/>
          <p14:tracePt t="94910" x="5973763" y="4675188"/>
          <p14:tracePt t="94917" x="6002338" y="4665663"/>
          <p14:tracePt t="94925" x="6038850" y="4665663"/>
          <p14:tracePt t="94932" x="6065838" y="4665663"/>
          <p14:tracePt t="94940" x="6092825" y="4657725"/>
          <p14:tracePt t="94948" x="6111875" y="4657725"/>
          <p14:tracePt t="94955" x="6156325" y="4638675"/>
          <p14:tracePt t="94964" x="6175375" y="4638675"/>
          <p14:tracePt t="94971" x="6202363" y="4638675"/>
          <p14:tracePt t="94980" x="6221413" y="4638675"/>
          <p14:tracePt t="94985" x="6229350" y="4638675"/>
          <p14:tracePt t="94994" x="6238875" y="4638675"/>
          <p14:tracePt t="95000" x="6248400" y="4638675"/>
          <p14:tracePt t="95009" x="6265863" y="4638675"/>
          <p14:tracePt t="95017" x="6275388" y="4638675"/>
          <p14:tracePt t="95031" x="6302375" y="4638675"/>
          <p14:tracePt t="95038" x="6321425" y="4638675"/>
          <p14:tracePt t="95047" x="6338888" y="4638675"/>
          <p14:tracePt t="95054" x="6367463" y="4638675"/>
          <p14:tracePt t="95063" x="6384925" y="4638675"/>
          <p14:tracePt t="95069" x="6403975" y="4638675"/>
          <p14:tracePt t="95077" x="6421438" y="4648200"/>
          <p14:tracePt t="95084" x="6448425" y="4648200"/>
          <p14:tracePt t="95093" x="6477000" y="4648200"/>
          <p14:tracePt t="95099" x="6494463" y="4657725"/>
          <p14:tracePt t="95107" x="6513513" y="4657725"/>
          <p14:tracePt t="95115" x="6540500" y="4665663"/>
          <p14:tracePt t="95122" x="6559550" y="4665663"/>
          <p14:tracePt t="95130" x="6596063" y="4675188"/>
          <p14:tracePt t="95138" x="6604000" y="4675188"/>
          <p14:tracePt t="95147" x="6640513" y="4684713"/>
          <p14:tracePt t="95153" x="6659563" y="4694238"/>
          <p14:tracePt t="95161" x="6686550" y="4694238"/>
          <p14:tracePt t="95168" x="6705600" y="4702175"/>
          <p14:tracePt t="95176" x="6732588" y="4711700"/>
          <p14:tracePt t="95183" x="6769100" y="4711700"/>
          <p14:tracePt t="95191" x="6786563" y="4730750"/>
          <p14:tracePt t="95198" x="6805613" y="4738688"/>
          <p14:tracePt t="95206" x="6832600" y="4738688"/>
          <p14:tracePt t="95215" x="6851650" y="4748213"/>
          <p14:tracePt t="95220" x="6859588" y="4748213"/>
          <p14:tracePt t="95237" x="6869113" y="4757738"/>
          <p14:tracePt t="95246" x="6878638" y="4757738"/>
          <p14:tracePt t="95260" x="6888163" y="4757738"/>
          <p14:tracePt t="95266" x="6888163" y="4767263"/>
          <p14:tracePt t="95275" x="6896100" y="4767263"/>
          <p14:tracePt t="95282" x="6905625" y="4767263"/>
          <p14:tracePt t="95290" x="6915150" y="4767263"/>
          <p14:tracePt t="95305" x="6924675" y="4775200"/>
          <p14:tracePt t="95320" x="6932613" y="4775200"/>
          <p14:tracePt t="95373" x="6942138" y="4775200"/>
          <p14:tracePt t="95389" x="6942138" y="4784725"/>
          <p14:tracePt t="95480" x="6951663" y="4784725"/>
          <p14:tracePt t="95525" x="6961188" y="4784725"/>
          <p14:tracePt t="95541" x="6961188" y="4794250"/>
          <p14:tracePt t="95571" x="6978650" y="4803775"/>
          <p14:tracePt t="95586" x="6978650" y="4811713"/>
          <p14:tracePt t="95594" x="6978650" y="4821238"/>
          <p14:tracePt t="95601" x="6978650" y="4840288"/>
          <p14:tracePt t="95609" x="6978650" y="4857750"/>
          <p14:tracePt t="95616" x="6978650" y="4876800"/>
          <p14:tracePt t="95624" x="6969125" y="4894263"/>
          <p14:tracePt t="95631" x="6969125" y="4903788"/>
          <p14:tracePt t="95640" x="6961188" y="4903788"/>
          <p14:tracePt t="95648" x="6951663" y="4913313"/>
          <p14:tracePt t="95655" x="6932613" y="4922838"/>
          <p14:tracePt t="95663" x="6915150" y="4940300"/>
          <p14:tracePt t="95670" x="6896100" y="4949825"/>
          <p14:tracePt t="95677" x="6878638" y="4976813"/>
          <p14:tracePt t="95685" x="6842125" y="4986338"/>
          <p14:tracePt t="95693" x="6786563" y="5003800"/>
          <p14:tracePt t="95700" x="6759575" y="5013325"/>
          <p14:tracePt t="95708" x="6713538" y="5040313"/>
          <p14:tracePt t="95717" x="6669088" y="5049838"/>
          <p14:tracePt t="95722" x="6640513" y="5059363"/>
          <p14:tracePt t="95730" x="6613525" y="5059363"/>
          <p14:tracePt t="95738" x="6559550" y="5068888"/>
          <p14:tracePt t="95746" x="6530975" y="5068888"/>
          <p14:tracePt t="95754" x="6494463" y="5068888"/>
          <p14:tracePt t="95760" x="6477000" y="5068888"/>
          <p14:tracePt t="95768" x="6467475" y="5068888"/>
          <p14:tracePt t="95775" x="6421438" y="5068888"/>
          <p14:tracePt t="95784" x="6384925" y="5068888"/>
          <p14:tracePt t="95792" x="6338888" y="5068888"/>
          <p14:tracePt t="95798" x="6284913" y="5068888"/>
          <p14:tracePt t="95806" x="6238875" y="5059363"/>
          <p14:tracePt t="95814" x="6165850" y="5059363"/>
          <p14:tracePt t="95822" x="6119813" y="5049838"/>
          <p14:tracePt t="95829" x="6083300" y="5022850"/>
          <p14:tracePt t="95837" x="6038850" y="5022850"/>
          <p14:tracePt t="95846" x="5983288" y="5022850"/>
          <p14:tracePt t="95852" x="5946775" y="5022850"/>
          <p14:tracePt t="95860" x="5910263" y="5022850"/>
          <p14:tracePt t="95867" x="5883275" y="5022850"/>
          <p14:tracePt t="95874" x="5864225" y="5022850"/>
          <p14:tracePt t="95882" x="5846763" y="5022850"/>
          <p14:tracePt t="95890" x="5810250" y="5022850"/>
          <p14:tracePt t="95898" x="5781675" y="5022850"/>
          <p14:tracePt t="95906" x="5764213" y="5022850"/>
          <p14:tracePt t="95914" x="5754688" y="5013325"/>
          <p14:tracePt t="95921" x="5737225" y="5013325"/>
          <p14:tracePt t="95929" x="5718175" y="5013325"/>
          <p14:tracePt t="95935" x="5700713" y="5013325"/>
          <p14:tracePt t="95944" x="5691188" y="5013325"/>
          <p14:tracePt t="95951" x="5681663" y="5013325"/>
          <p14:tracePt t="95959" x="5672138" y="5013325"/>
          <p14:tracePt t="95965" x="5664200" y="5013325"/>
          <p14:tracePt t="95974" x="5654675" y="5013325"/>
          <p14:tracePt t="95981" x="5645150" y="5013325"/>
          <p14:tracePt t="95989" x="5635625" y="5013325"/>
          <p14:tracePt t="95997" x="5608638" y="5013325"/>
          <p14:tracePt t="96014" x="5572125" y="5013325"/>
          <p14:tracePt t="96020" x="5554663" y="5013325"/>
          <p14:tracePt t="96029" x="5545138" y="5013325"/>
          <p14:tracePt t="96034" x="5535613" y="5013325"/>
          <p14:tracePt t="96043" x="5508625" y="5003800"/>
          <p14:tracePt t="96049" x="5499100" y="5003800"/>
          <p14:tracePt t="96057" x="5481638" y="5003800"/>
          <p14:tracePt t="96064" x="5472113" y="5003800"/>
          <p14:tracePt t="96073" x="5462588" y="5003800"/>
          <p14:tracePt t="96088" x="5453063" y="5003800"/>
          <p14:tracePt t="96096" x="5445125" y="4995863"/>
          <p14:tracePt t="96103" x="5435600" y="4995863"/>
          <p14:tracePt t="96112" x="5426075" y="4995863"/>
          <p14:tracePt t="96126" x="5416550" y="4995863"/>
          <p14:tracePt t="96133" x="5416550" y="4986338"/>
          <p14:tracePt t="96148" x="5408613" y="4986338"/>
          <p14:tracePt t="96215" x="5408613" y="4976813"/>
          <p14:tracePt t="96231" x="5399088" y="4976813"/>
          <p14:tracePt t="96316" x="5399088" y="4967288"/>
          <p14:tracePt t="96330" x="5399088" y="4959350"/>
          <p14:tracePt t="96354" x="5389563" y="4959350"/>
          <p14:tracePt t="96369" x="5389563" y="4949825"/>
          <p14:tracePt t="96392" x="5389563" y="4940300"/>
          <p14:tracePt t="96399" x="5389563" y="4930775"/>
          <p14:tracePt t="96407" x="5389563" y="4922838"/>
          <p14:tracePt t="96414" x="5408613" y="4894263"/>
          <p14:tracePt t="96422" x="5416550" y="4884738"/>
          <p14:tracePt t="96430" x="5426075" y="4867275"/>
          <p14:tracePt t="96437" x="5453063" y="4848225"/>
          <p14:tracePt t="96446" x="5472113" y="4830763"/>
          <p14:tracePt t="96452" x="5499100" y="4811713"/>
          <p14:tracePt t="96462" x="5508625" y="4794250"/>
          <p14:tracePt t="96467" x="5518150" y="4794250"/>
          <p14:tracePt t="96475" x="5526088" y="4784725"/>
          <p14:tracePt t="96482" x="5545138" y="4775200"/>
          <p14:tracePt t="96491" x="5554663" y="4767263"/>
          <p14:tracePt t="96506" x="5572125" y="4757738"/>
          <p14:tracePt t="96513" x="5591175" y="4748213"/>
          <p14:tracePt t="96521" x="5608638" y="4730750"/>
          <p14:tracePt t="96529" x="5635625" y="4721225"/>
          <p14:tracePt t="96535" x="5654675" y="4711700"/>
          <p14:tracePt t="96545" x="5672138" y="4702175"/>
          <p14:tracePt t="96551" x="5691188" y="4702175"/>
          <p14:tracePt t="96559" x="5708650" y="4694238"/>
          <p14:tracePt t="96566" x="5727700" y="4694238"/>
          <p14:tracePt t="96582" x="5745163" y="4694238"/>
          <p14:tracePt t="96590" x="5754688" y="4694238"/>
          <p14:tracePt t="96597" x="5773738" y="4684713"/>
          <p14:tracePt t="96605" x="5791200" y="4684713"/>
          <p14:tracePt t="96612" x="5800725" y="4684713"/>
          <p14:tracePt t="96620" x="5818188" y="4684713"/>
          <p14:tracePt t="96628" x="5827713" y="4684713"/>
          <p14:tracePt t="96634" x="5864225" y="4684713"/>
          <p14:tracePt t="96642" x="5891213" y="4675188"/>
          <p14:tracePt t="96650" x="5919788" y="4675188"/>
          <p14:tracePt t="96658" x="5946775" y="4675188"/>
          <p14:tracePt t="96665" x="5965825" y="4665663"/>
          <p14:tracePt t="96673" x="6002338" y="4665663"/>
          <p14:tracePt t="96680" x="6019800" y="4665663"/>
          <p14:tracePt t="96688" x="6029325" y="4665663"/>
          <p14:tracePt t="96697" x="6046788" y="4665663"/>
          <p14:tracePt t="96704" x="6065838" y="4665663"/>
          <p14:tracePt t="96712" x="6083300" y="4665663"/>
          <p14:tracePt t="96718" x="6102350" y="4665663"/>
          <p14:tracePt t="96727" x="6111875" y="4665663"/>
          <p14:tracePt t="96733" x="6129338" y="4665663"/>
          <p14:tracePt t="96742" x="6138863" y="4665663"/>
          <p14:tracePt t="96749" x="6148388" y="4665663"/>
          <p14:tracePt t="96757" x="6165850" y="4665663"/>
          <p14:tracePt t="96764" x="6211888" y="4665663"/>
          <p14:tracePt t="96772" x="6238875" y="4665663"/>
          <p14:tracePt t="96780" x="6265863" y="4665663"/>
          <p14:tracePt t="96787" x="6321425" y="4665663"/>
          <p14:tracePt t="96796" x="6384925" y="4665663"/>
          <p14:tracePt t="96802" x="6440488" y="4665663"/>
          <p14:tracePt t="96812" x="6494463" y="4675188"/>
          <p14:tracePt t="96817" x="6559550" y="4675188"/>
          <p14:tracePt t="96825" x="6632575" y="4675188"/>
          <p14:tracePt t="96832" x="6669088" y="4675188"/>
          <p14:tracePt t="96840" x="6713538" y="4675188"/>
          <p14:tracePt t="96847" x="6769100" y="4665663"/>
          <p14:tracePt t="96855" x="6823075" y="4665663"/>
          <p14:tracePt t="96864" x="6851650" y="4665663"/>
          <p14:tracePt t="96871" x="6888163" y="4648200"/>
          <p14:tracePt t="96879" x="6915150" y="4648200"/>
          <p14:tracePt t="96885" x="6942138" y="4648200"/>
          <p14:tracePt t="96895" x="6997700" y="4648200"/>
          <p14:tracePt t="96901" x="7043738" y="4648200"/>
          <p14:tracePt t="96909" x="7080250" y="4638675"/>
          <p14:tracePt t="96916" x="7107238" y="4638675"/>
          <p14:tracePt t="96924" x="7124700" y="4638675"/>
          <p14:tracePt t="96931" x="7134225" y="4638675"/>
          <p14:tracePt t="96939" x="7153275" y="4638675"/>
          <p14:tracePt t="96947" x="7170738" y="4638675"/>
          <p14:tracePt t="96962" x="7180263" y="4638675"/>
          <p14:tracePt t="97183" x="7189788" y="4638675"/>
          <p14:tracePt t="97190" x="7189788" y="4648200"/>
          <p14:tracePt t="97197" x="7197725" y="4675188"/>
          <p14:tracePt t="97205" x="7197725" y="4684713"/>
          <p14:tracePt t="97214" x="7207250" y="4702175"/>
          <p14:tracePt t="97221" x="7216775" y="4721225"/>
          <p14:tracePt t="97229" x="7216775" y="4730750"/>
          <p14:tracePt t="97235" x="7216775" y="4748213"/>
          <p14:tracePt t="97242" x="7226300" y="4775200"/>
          <p14:tracePt t="97251" x="7234238" y="4794250"/>
          <p14:tracePt t="97265" x="7243763" y="4803775"/>
          <p14:tracePt t="97273" x="7243763" y="4811713"/>
          <p14:tracePt t="97304" x="7243763" y="4821238"/>
          <p14:tracePt t="97319" x="7243763" y="4830763"/>
          <p14:tracePt t="97328" x="7243763" y="4840288"/>
          <p14:tracePt t="97334" x="7226300" y="4867275"/>
          <p14:tracePt t="97343" x="7197725" y="4894263"/>
          <p14:tracePt t="97349" x="7170738" y="4930775"/>
          <p14:tracePt t="97357" x="7134225" y="4949825"/>
          <p14:tracePt t="97364" x="7088188" y="4967288"/>
          <p14:tracePt t="97372" x="7043738" y="5003800"/>
          <p14:tracePt t="97379" x="6988175" y="5013325"/>
          <p14:tracePt t="97387" x="6888163" y="5032375"/>
          <p14:tracePt t="97396" x="6832600" y="5032375"/>
          <p14:tracePt t="97403" x="6759575" y="5032375"/>
          <p14:tracePt t="97412" x="6669088" y="5032375"/>
          <p14:tracePt t="97418" x="6577013" y="5040313"/>
          <p14:tracePt t="97426" x="6513513" y="5040313"/>
          <p14:tracePt t="97433" x="6440488" y="5040313"/>
          <p14:tracePt t="97441" x="6367463" y="5040313"/>
          <p14:tracePt t="97448" x="6338888" y="5040313"/>
          <p14:tracePt t="97456" x="6294438" y="5040313"/>
          <p14:tracePt t="97463" x="6265863" y="5032375"/>
          <p14:tracePt t="97472" x="6192838" y="5032375"/>
          <p14:tracePt t="97480" x="6156325" y="5022850"/>
          <p14:tracePt t="97487" x="6111875" y="5013325"/>
          <p14:tracePt t="97495" x="6046788" y="4986338"/>
          <p14:tracePt t="97501" x="5973763" y="4967288"/>
          <p14:tracePt t="97510" x="5910263" y="4959350"/>
          <p14:tracePt t="97517" x="5864225" y="4940300"/>
          <p14:tracePt t="97525" x="5837238" y="4930775"/>
          <p14:tracePt t="97531" x="5781675" y="4903788"/>
          <p14:tracePt t="97540" x="5737225" y="4894263"/>
          <p14:tracePt t="97547" x="5691188" y="4867275"/>
          <p14:tracePt t="97555" x="5664200" y="4857750"/>
          <p14:tracePt t="97562" x="5608638" y="4848225"/>
          <p14:tracePt t="97570" x="5591175" y="4840288"/>
          <p14:tracePt t="97578" x="5554663" y="4821238"/>
          <p14:tracePt t="97585" x="5535613" y="4811713"/>
          <p14:tracePt t="97595" x="5518150" y="4811713"/>
          <p14:tracePt t="97600" x="5508625" y="4794250"/>
          <p14:tracePt t="97608" x="5489575" y="4784725"/>
          <p14:tracePt t="97624" x="5481638" y="4775200"/>
          <p14:tracePt t="97692" x="5481638" y="4767263"/>
          <p14:tracePt t="97745" x="5481638" y="4748213"/>
          <p14:tracePt t="97753" x="5489575" y="4730750"/>
          <p14:tracePt t="97761" x="5499100" y="4711700"/>
          <p14:tracePt t="97768" x="5526088" y="4684713"/>
          <p14:tracePt t="97775" x="5572125" y="4629150"/>
          <p14:tracePt t="97783" x="5672138" y="4575175"/>
          <p14:tracePt t="97791" x="5773738" y="4519613"/>
          <p14:tracePt t="97798" x="5854700" y="4465638"/>
          <p14:tracePt t="97806" x="5973763" y="4438650"/>
          <p14:tracePt t="97814" x="6029325" y="4410075"/>
          <p14:tracePt t="97822" x="6065838" y="4392613"/>
          <p14:tracePt t="97829" x="6092825" y="4392613"/>
          <p14:tracePt t="97836" x="6102350" y="4383088"/>
          <p14:tracePt t="97846" x="6138863" y="4383088"/>
          <p14:tracePt t="97851" x="6156325" y="4383088"/>
          <p14:tracePt t="97860" x="6175375" y="4383088"/>
          <p14:tracePt t="97866" x="6184900" y="4383088"/>
          <p14:tracePt t="97875" x="6192838" y="4402138"/>
          <p14:tracePt t="97905" x="6192838" y="4410075"/>
          <p14:tracePt t="97927" x="6192838" y="4438650"/>
          <p14:tracePt t="97935" x="6148388" y="4502150"/>
          <p14:tracePt t="97944" x="6029325" y="4592638"/>
          <p14:tracePt t="97950" x="5873750" y="4684713"/>
          <p14:tracePt t="97958" x="5664200" y="4748213"/>
          <p14:tracePt t="97965" x="5481638" y="4794250"/>
          <p14:tracePt t="97974" x="5326063" y="4811713"/>
          <p14:tracePt t="97980" x="5143500" y="4840288"/>
          <p14:tracePt t="97989" x="5014913" y="4840288"/>
          <p14:tracePt t="97997" x="4887913" y="4857750"/>
          <p14:tracePt t="98003" x="4776788" y="4857750"/>
          <p14:tracePt t="98012" x="4686300" y="4848225"/>
          <p14:tracePt t="98018" x="4613275" y="4848225"/>
          <p14:tracePt t="98026" x="4549775" y="4848225"/>
          <p14:tracePt t="98034" x="4494213" y="4848225"/>
          <p14:tracePt t="98042" x="4440238" y="4840288"/>
          <p14:tracePt t="98049" x="4394200" y="4830763"/>
          <p14:tracePt t="98057" x="4338638" y="4811713"/>
          <p14:tracePt t="98064" x="4292600" y="4803775"/>
          <p14:tracePt t="98073" x="4229100" y="4794250"/>
          <p14:tracePt t="98081" x="4202113" y="4794250"/>
          <p14:tracePt t="98087" x="4183063" y="4784725"/>
          <p14:tracePt t="98095" x="4165600" y="4784725"/>
          <p14:tracePt t="98103" x="4146550" y="4775200"/>
          <p14:tracePt t="98111" x="4138613" y="4775200"/>
          <p14:tracePt t="98117" x="4129088" y="4767263"/>
          <p14:tracePt t="98125" x="4119563" y="4767263"/>
          <p14:tracePt t="98133" x="4102100" y="4757738"/>
          <p14:tracePt t="98141" x="4083050" y="4757738"/>
          <p14:tracePt t="98147" x="4073525" y="4748213"/>
          <p14:tracePt t="98156" x="4065588" y="4748213"/>
          <p14:tracePt t="98164" x="4037013" y="4738688"/>
          <p14:tracePt t="98171" x="4019550" y="4721225"/>
          <p14:tracePt t="98179" x="4000500" y="4711700"/>
          <p14:tracePt t="98185" x="3983038" y="4694238"/>
          <p14:tracePt t="98194" x="3963988" y="4694238"/>
          <p14:tracePt t="98202" x="3946525" y="4684713"/>
          <p14:tracePt t="98211" x="3927475" y="4675188"/>
          <p14:tracePt t="98216" x="3910013" y="4675188"/>
          <p14:tracePt t="98225" x="3890963" y="4665663"/>
          <p14:tracePt t="98231" x="3863975" y="4657725"/>
          <p14:tracePt t="98239" x="3846513" y="4657725"/>
          <p14:tracePt t="98248" x="3827463" y="4657725"/>
          <p14:tracePt t="98255" x="3781425" y="4657725"/>
          <p14:tracePt t="98263" x="3727450" y="4638675"/>
          <p14:tracePt t="98270" x="3698875" y="4638675"/>
          <p14:tracePt t="98278" x="3681413" y="4638675"/>
          <p14:tracePt t="98285" x="3662363" y="4638675"/>
          <p14:tracePt t="98294" x="3635375" y="4648200"/>
          <p14:tracePt t="98299" x="3608388" y="4648200"/>
          <p14:tracePt t="98307" x="3571875" y="4657725"/>
          <p14:tracePt t="98315" x="3562350" y="4657725"/>
          <p14:tracePt t="98323" x="3552825" y="4665663"/>
          <p14:tracePt t="98338" x="3544888" y="4665663"/>
          <p14:tracePt t="98566" x="3562350" y="4684713"/>
          <p14:tracePt t="98574" x="3598863" y="4694238"/>
          <p14:tracePt t="98581" x="3654425" y="4694238"/>
          <p14:tracePt t="98589" x="3698875" y="4694238"/>
          <p14:tracePt t="98596" x="3754438" y="4702175"/>
          <p14:tracePt t="98605" x="3800475" y="4702175"/>
          <p14:tracePt t="98612" x="3883025" y="4702175"/>
          <p14:tracePt t="98619" x="3937000" y="4702175"/>
          <p14:tracePt t="98628" x="3983038" y="4702175"/>
          <p14:tracePt t="98635" x="4029075" y="4702175"/>
          <p14:tracePt t="98644" x="4073525" y="4702175"/>
          <p14:tracePt t="98649" x="4110038" y="4702175"/>
          <p14:tracePt t="98657" x="4165600" y="4702175"/>
          <p14:tracePt t="98664" x="4248150" y="4702175"/>
          <p14:tracePt t="98673" x="4321175" y="4702175"/>
          <p14:tracePt t="98679" x="4394200" y="4702175"/>
          <p14:tracePt t="98688" x="4484688" y="4702175"/>
          <p14:tracePt t="98695" x="4576763" y="4702175"/>
          <p14:tracePt t="98703" x="4676775" y="4684713"/>
          <p14:tracePt t="98711" x="4768850" y="4684713"/>
          <p14:tracePt t="98718" x="4822825" y="4684713"/>
          <p14:tracePt t="98727" x="4859338" y="4684713"/>
          <p14:tracePt t="98733" x="4960938" y="4675188"/>
          <p14:tracePt t="98741" x="5070475" y="4675188"/>
          <p14:tracePt t="98748" x="5233988" y="4675188"/>
          <p14:tracePt t="98756" x="5399088" y="4657725"/>
          <p14:tracePt t="98763" x="5581650" y="4657725"/>
          <p14:tracePt t="98772" x="5727700" y="4638675"/>
          <p14:tracePt t="98779" x="5781675" y="4638675"/>
          <p14:tracePt t="98787" x="5827713" y="4638675"/>
          <p14:tracePt t="98795" x="5846763" y="4638675"/>
          <p14:tracePt t="98802" x="5854700" y="4638675"/>
          <p14:tracePt t="98811" x="5864225" y="4638675"/>
          <p14:tracePt t="98832" x="5883275" y="4638675"/>
          <p14:tracePt t="98847" x="5891213" y="4638675"/>
          <p14:tracePt t="98862" x="5910263" y="4638675"/>
          <p14:tracePt t="98870" x="5919788" y="4638675"/>
          <p14:tracePt t="99068" x="5764213" y="4602163"/>
          <p14:tracePt t="99075" x="5581650" y="4592638"/>
          <p14:tracePt t="99083" x="5399088" y="4556125"/>
          <p14:tracePt t="99091" x="5216525" y="4511675"/>
          <p14:tracePt t="99097" x="5078413" y="4465638"/>
          <p14:tracePt t="99106" x="4951413" y="4456113"/>
          <p14:tracePt t="99113" x="4859338" y="4429125"/>
          <p14:tracePt t="99121" x="4776788" y="4410075"/>
          <p14:tracePt t="99128" x="4686300" y="4402138"/>
          <p14:tracePt t="99135" x="4613275" y="4392613"/>
          <p14:tracePt t="99144" x="4513263" y="4392613"/>
          <p14:tracePt t="99151" x="4421188" y="4392613"/>
          <p14:tracePt t="99161" x="4367213" y="4392613"/>
          <p14:tracePt t="99166" x="4311650" y="4392613"/>
          <p14:tracePt t="99175" x="4284663" y="4392613"/>
          <p14:tracePt t="99182" x="4256088" y="4392613"/>
          <p14:tracePt t="99190" x="4238625" y="4392613"/>
          <p14:tracePt t="99196" x="4219575" y="4392613"/>
          <p14:tracePt t="99205" x="4211638" y="4392613"/>
          <p14:tracePt t="99220" x="4202113" y="4392613"/>
          <p14:tracePt t="99243" x="4192588" y="4392613"/>
          <p14:tracePt t="99265" x="4183063" y="4392613"/>
          <p14:tracePt t="99288" x="4175125" y="4392613"/>
          <p14:tracePt t="99319" x="4165600" y="4392613"/>
          <p14:tracePt t="99327" x="4146550" y="4392613"/>
          <p14:tracePt t="99348" x="4138613" y="4392613"/>
          <p14:tracePt t="99357" x="4138613" y="4402138"/>
          <p14:tracePt t="99364" x="4129088" y="4410075"/>
          <p14:tracePt t="99372" x="4119563" y="4419600"/>
          <p14:tracePt t="99379" x="4102100" y="4438650"/>
          <p14:tracePt t="99387" x="4092575" y="4465638"/>
          <p14:tracePt t="99395" x="4083050" y="4483100"/>
          <p14:tracePt t="99402" x="4065588" y="4502150"/>
          <p14:tracePt t="99411" x="4065588" y="4548188"/>
          <p14:tracePt t="99417" x="4056063" y="4565650"/>
          <p14:tracePt t="99427" x="4037013" y="4611688"/>
          <p14:tracePt t="99432" x="4010025" y="4665663"/>
          <p14:tracePt t="99441" x="3983038" y="4730750"/>
          <p14:tracePt t="99448" x="3946525" y="4794250"/>
          <p14:tracePt t="99456" x="3919538" y="4857750"/>
          <p14:tracePt t="99464" x="3910013" y="4913313"/>
          <p14:tracePt t="99470" x="3900488" y="4976813"/>
          <p14:tracePt t="99478" x="3890963" y="5022850"/>
          <p14:tracePt t="99485" x="3890963" y="5049838"/>
          <p14:tracePt t="99494" x="3883025" y="5076825"/>
          <p14:tracePt t="99501" x="3883025" y="5105400"/>
          <p14:tracePt t="99511" x="3883025" y="5132388"/>
          <p14:tracePt t="99516" x="3883025" y="5141913"/>
          <p14:tracePt t="99531" x="3873500" y="5149850"/>
          <p14:tracePt t="99654" x="3873500" y="5159375"/>
          <p14:tracePt t="99692" x="3883025" y="5168900"/>
          <p14:tracePt t="99699" x="3890963" y="5168900"/>
          <p14:tracePt t="99729" x="3900488" y="5168900"/>
          <p14:tracePt t="99737" x="3910013" y="5168900"/>
          <p14:tracePt t="99744" x="3919538" y="5159375"/>
          <p14:tracePt t="99753" x="3956050" y="5149850"/>
          <p14:tracePt t="99760" x="3973513" y="5141913"/>
          <p14:tracePt t="99767" x="4000500" y="5113338"/>
          <p14:tracePt t="99777" x="4037013" y="5086350"/>
          <p14:tracePt t="99782" x="4065588" y="5068888"/>
          <p14:tracePt t="99790" x="4092575" y="5040313"/>
          <p14:tracePt t="99797" x="4138613" y="5013325"/>
          <p14:tracePt t="99806" x="4175125" y="4986338"/>
          <p14:tracePt t="99815" x="4219575" y="4949825"/>
          <p14:tracePt t="99820" x="4265613" y="4913313"/>
          <p14:tracePt t="99829" x="4311650" y="4876800"/>
          <p14:tracePt t="99835" x="4367213" y="4840288"/>
          <p14:tracePt t="99844" x="4440238" y="4811713"/>
          <p14:tracePt t="99851" x="4484688" y="4794250"/>
          <p14:tracePt t="99859" x="4530725" y="4767263"/>
          <p14:tracePt t="99866" x="4567238" y="4757738"/>
          <p14:tracePt t="99875" x="4594225" y="4748213"/>
          <p14:tracePt t="99880" x="4622800" y="4738688"/>
          <p14:tracePt t="99889" x="4667250" y="4730750"/>
          <p14:tracePt t="99898" x="4722813" y="4702175"/>
          <p14:tracePt t="99903" x="4759325" y="4684713"/>
          <p14:tracePt t="99911" x="4795838" y="4675188"/>
          <p14:tracePt t="99918" x="4832350" y="4657725"/>
          <p14:tracePt t="99926" x="4868863" y="4638675"/>
          <p14:tracePt t="99934" x="4905375" y="4629150"/>
          <p14:tracePt t="99943" x="4941888" y="4621213"/>
          <p14:tracePt t="99949" x="4978400" y="4611688"/>
          <p14:tracePt t="99957" x="5005388" y="4602163"/>
          <p14:tracePt t="99964" x="5024438" y="4602163"/>
          <p14:tracePt t="99972" x="5051425" y="4592638"/>
          <p14:tracePt t="99979" x="5078413" y="4592638"/>
          <p14:tracePt t="99987" x="5124450" y="4584700"/>
          <p14:tracePt t="99994" x="5151438" y="4575175"/>
          <p14:tracePt t="100004" x="5197475" y="4565650"/>
          <p14:tracePt t="100011" x="5224463" y="4565650"/>
          <p14:tracePt t="100018" x="5243513" y="4565650"/>
          <p14:tracePt t="100026" x="5260975" y="4538663"/>
          <p14:tracePt t="100032" x="5289550" y="4538663"/>
          <p14:tracePt t="100040" x="5343525" y="4538663"/>
          <p14:tracePt t="100047" x="5399088" y="4538663"/>
          <p14:tracePt t="100055" x="5462588" y="4538663"/>
          <p14:tracePt t="100062" x="5518150" y="4556125"/>
          <p14:tracePt t="100070" x="5581650" y="4565650"/>
          <p14:tracePt t="100079" x="5627688" y="4584700"/>
          <p14:tracePt t="100085" x="5664200" y="4592638"/>
          <p14:tracePt t="100093" x="5727700" y="4602163"/>
          <p14:tracePt t="100101" x="5754688" y="4611688"/>
          <p14:tracePt t="100108" x="5781675" y="4621213"/>
          <p14:tracePt t="100115" x="5818188" y="4629150"/>
          <p14:tracePt t="100123" x="5846763" y="4657725"/>
          <p14:tracePt t="100130" x="5900738" y="4665663"/>
          <p14:tracePt t="100138" x="5919788" y="4665663"/>
          <p14:tracePt t="100146" x="5937250" y="4675188"/>
          <p14:tracePt t="100154" x="5956300" y="4675188"/>
          <p14:tracePt t="100162" x="5965825" y="4684713"/>
          <p14:tracePt t="100168" x="5973763" y="4694238"/>
          <p14:tracePt t="100176" x="5992813" y="4694238"/>
          <p14:tracePt t="100183" x="6010275" y="4702175"/>
          <p14:tracePt t="100191" x="6010275" y="4711700"/>
          <p14:tracePt t="100198" x="6019800" y="4721225"/>
          <p14:tracePt t="100213" x="6029325" y="4730750"/>
          <p14:tracePt t="100221" x="6029325" y="4738688"/>
          <p14:tracePt t="100229" x="6046788" y="4738688"/>
          <p14:tracePt t="100236" x="6046788" y="4748213"/>
          <p14:tracePt t="100245" x="6056313" y="4757738"/>
          <p14:tracePt t="100260" x="6065838" y="4767263"/>
          <p14:tracePt t="100266" x="6065838" y="4775200"/>
          <p14:tracePt t="100274" x="6075363" y="4784725"/>
          <p14:tracePt t="100281" x="6075363" y="4794250"/>
          <p14:tracePt t="100387" x="6075363" y="4803775"/>
          <p14:tracePt t="100433" x="6075363" y="4811713"/>
          <p14:tracePt t="100477" x="6075363" y="4821238"/>
          <p14:tracePt t="100499" x="6075363" y="4830763"/>
          <p14:tracePt t="100561" x="6075363" y="4840288"/>
          <p14:tracePt t="100598" x="6075363" y="4857750"/>
          <p14:tracePt t="101602" x="6065838" y="4857750"/>
          <p14:tracePt t="101609" x="6046788" y="4867275"/>
          <p14:tracePt t="101617" x="6038850" y="4867275"/>
          <p14:tracePt t="101625" x="5992813" y="4867275"/>
          <p14:tracePt t="101631" x="5956300" y="4867275"/>
          <p14:tracePt t="101639" x="5891213" y="4876800"/>
          <p14:tracePt t="101647" x="5818188" y="4884738"/>
          <p14:tracePt t="101654" x="5718175" y="4913313"/>
          <p14:tracePt t="101661" x="5645150" y="4930775"/>
          <p14:tracePt t="101670" x="5526088" y="4976813"/>
          <p14:tracePt t="101678" x="5353050" y="5068888"/>
          <p14:tracePt t="101684" x="5160963" y="5132388"/>
          <p14:tracePt t="101692" x="5005388" y="5205413"/>
          <p14:tracePt t="101700" x="4805363" y="5324475"/>
          <p14:tracePt t="101708" x="4659313" y="5387975"/>
          <p14:tracePt t="101714" x="4557713" y="5441950"/>
          <p14:tracePt t="101722" x="4494213" y="5478463"/>
          <p14:tracePt t="101729" x="4375150" y="5524500"/>
          <p14:tracePt t="101737" x="4256088" y="5580063"/>
          <p14:tracePt t="101747" x="4129088" y="5624513"/>
          <p14:tracePt t="101751" x="4029075" y="5653088"/>
          <p14:tracePt t="101760" x="3973513" y="5670550"/>
          <p14:tracePt t="101767" x="3927475" y="5680075"/>
          <p14:tracePt t="101775" x="3900488" y="5689600"/>
          <p14:tracePt t="101783" x="3883025" y="5689600"/>
          <p14:tracePt t="101790" x="3854450" y="5689600"/>
          <p14:tracePt t="101797" x="3836988" y="5689600"/>
          <p14:tracePt t="101805" x="3817938" y="5689600"/>
          <p14:tracePt t="101812" x="3810000" y="5689600"/>
          <p14:tracePt t="101820" x="3800475" y="5689600"/>
          <p14:tracePt t="101827" x="3790950" y="5689600"/>
          <p14:tracePt t="101844" x="3773488" y="5689600"/>
          <p14:tracePt t="101851" x="3763963" y="5689600"/>
          <p14:tracePt t="101859" x="3754438" y="5689600"/>
          <p14:tracePt t="101866" x="3735388" y="5689600"/>
          <p14:tracePt t="101874" x="3727450" y="5689600"/>
          <p14:tracePt t="101880" x="3717925" y="5689600"/>
          <p14:tracePt t="101888" x="3698875" y="5689600"/>
          <p14:tracePt t="101895" x="3681413" y="5689600"/>
          <p14:tracePt t="101904" x="3644900" y="5680075"/>
          <p14:tracePt t="101911" x="3608388" y="5670550"/>
          <p14:tracePt t="101919" x="3581400" y="5661025"/>
          <p14:tracePt t="101926" x="3544888" y="5643563"/>
          <p14:tracePt t="101934" x="3525838" y="5634038"/>
          <p14:tracePt t="101943" x="3498850" y="5634038"/>
          <p14:tracePt t="101949" x="3471863" y="5624513"/>
          <p14:tracePt t="101957" x="3425825" y="5597525"/>
          <p14:tracePt t="101964" x="3379788" y="5588000"/>
          <p14:tracePt t="101972" x="3352800" y="5561013"/>
          <p14:tracePt t="101978" x="3316288" y="5551488"/>
          <p14:tracePt t="101987" x="3289300" y="5534025"/>
          <p14:tracePt t="101999" x="3260725" y="5514975"/>
          <p14:tracePt t="102001" x="3214688" y="5487988"/>
          <p14:tracePt t="102009" x="3187700" y="5470525"/>
          <p14:tracePt t="102017" x="3141663" y="5434013"/>
          <p14:tracePt t="102025" x="3087688" y="5397500"/>
          <p14:tracePt t="102031" x="3060700" y="5368925"/>
          <p14:tracePt t="102039" x="2995613" y="5332413"/>
          <p14:tracePt t="102046" x="2951163" y="5305425"/>
          <p14:tracePt t="102054" x="2922588" y="5278438"/>
          <p14:tracePt t="102062" x="2886075" y="5259388"/>
          <p14:tracePt t="102070" x="2859088" y="5232400"/>
          <p14:tracePt t="102078" x="2813050" y="5186363"/>
          <p14:tracePt t="102084" x="2776538" y="5168900"/>
          <p14:tracePt t="102093" x="2759075" y="5149850"/>
          <p14:tracePt t="102099" x="2740025" y="5132388"/>
          <p14:tracePt t="102108" x="2713038" y="5113338"/>
          <p14:tracePt t="102115" x="2695575" y="5086350"/>
          <p14:tracePt t="102122" x="2686050" y="5086350"/>
          <p14:tracePt t="102129" x="2657475" y="5076825"/>
          <p14:tracePt t="102137" x="2657475" y="5068888"/>
          <p14:tracePt t="102144" x="2640013" y="5068888"/>
          <p14:tracePt t="102153" x="2630488" y="5059363"/>
          <p14:tracePt t="102167" x="2620963" y="5059363"/>
          <p14:tracePt t="102177" x="2613025" y="5049838"/>
          <p14:tracePt t="102192" x="2593975" y="5049838"/>
          <p14:tracePt t="102198" x="2584450" y="5049838"/>
          <p14:tracePt t="102205" x="2576513" y="5049838"/>
          <p14:tracePt t="102221" x="2557463" y="5049838"/>
          <p14:tracePt t="102227" x="2540000" y="5049838"/>
          <p14:tracePt t="102236" x="2520950" y="5049838"/>
          <p14:tracePt t="102243" x="2503488" y="5049838"/>
          <p14:tracePt t="102251" x="2484438" y="5059363"/>
          <p14:tracePt t="102259" x="2466975" y="5068888"/>
          <p14:tracePt t="102265" x="2447925" y="5076825"/>
          <p14:tracePt t="102275" x="2430463" y="5086350"/>
          <p14:tracePt t="102281" x="2411413" y="5095875"/>
          <p14:tracePt t="102288" x="2393950" y="5105400"/>
          <p14:tracePt t="102295" x="2365375" y="5122863"/>
          <p14:tracePt t="102304" x="2347913" y="5132388"/>
          <p14:tracePt t="102311" x="2311400" y="5159375"/>
          <p14:tracePt t="102318" x="2292350" y="5178425"/>
          <p14:tracePt t="102326" x="2265363" y="5195888"/>
          <p14:tracePt t="102334" x="2247900" y="5222875"/>
          <p14:tracePt t="102342" x="2219325" y="5251450"/>
          <p14:tracePt t="102348" x="2192338" y="5268913"/>
          <p14:tracePt t="102357" x="2174875" y="5287963"/>
          <p14:tracePt t="102363" x="2165350" y="5295900"/>
          <p14:tracePt t="102372" x="2155825" y="5305425"/>
          <p14:tracePt t="102378" x="2136775" y="5314950"/>
          <p14:tracePt t="102387" x="2128838" y="5314950"/>
          <p14:tracePt t="102402" x="2119313" y="5324475"/>
          <p14:tracePt t="102409" x="2100263" y="5332413"/>
          <p14:tracePt t="102417" x="2092325" y="5341938"/>
          <p14:tracePt t="102425" x="2082800" y="5341938"/>
          <p14:tracePt t="102431" x="2073275" y="5351463"/>
          <p14:tracePt t="102440" x="2063750" y="5351463"/>
          <p14:tracePt t="102446" x="2063750" y="5360988"/>
          <p14:tracePt t="102454" x="2055813" y="5360988"/>
          <p14:tracePt t="102461" x="2046288" y="5378450"/>
          <p14:tracePt t="102470" x="2036763" y="5378450"/>
          <p14:tracePt t="102477" x="2027238" y="5378450"/>
          <p14:tracePt t="102485" x="2019300" y="5378450"/>
          <p14:tracePt t="102493" x="1990725" y="5387975"/>
          <p14:tracePt t="102500" x="1982788" y="5387975"/>
          <p14:tracePt t="102515" x="1973263" y="5387975"/>
          <p14:tracePt t="102523" x="1963738" y="5387975"/>
          <p14:tracePt t="102530" x="1954213" y="5387975"/>
          <p14:tracePt t="102538" x="1946275" y="5387975"/>
          <p14:tracePt t="102545" x="1936750" y="5387975"/>
          <p14:tracePt t="102560" x="1917700" y="5387975"/>
          <p14:tracePt t="102568" x="1900238" y="5387975"/>
          <p14:tracePt t="102576" x="1890713" y="5387975"/>
          <p14:tracePt t="102584" x="1873250" y="5387975"/>
          <p14:tracePt t="102592" x="1863725" y="5387975"/>
          <p14:tracePt t="102599" x="1836738" y="5387975"/>
          <p14:tracePt t="102614" x="1827213" y="5387975"/>
          <p14:tracePt t="102622" x="1817688" y="5387975"/>
          <p14:tracePt t="102628" x="1808163" y="5387975"/>
          <p14:tracePt t="102637" x="1800225" y="5368925"/>
          <p14:tracePt t="102644" x="1790700" y="5368925"/>
          <p14:tracePt t="102653" x="1781175" y="5360988"/>
          <p14:tracePt t="102667" x="1771650" y="5360988"/>
          <p14:tracePt t="102683" x="1771650" y="5351463"/>
          <p14:tracePt t="102692" x="1763713" y="5351463"/>
          <p14:tracePt t="102698" x="1763713" y="5341938"/>
          <p14:tracePt t="102705" x="1754188" y="5341938"/>
          <p14:tracePt t="102713" x="1744663" y="5332413"/>
          <p14:tracePt t="102721" x="1727200" y="5332413"/>
          <p14:tracePt t="102727" x="1717675" y="5332413"/>
          <p14:tracePt t="102736" x="1698625" y="5324475"/>
          <p14:tracePt t="102744" x="1698625" y="5314950"/>
          <p14:tracePt t="102751" x="1690688" y="5314950"/>
          <p14:tracePt t="102759" x="1681163" y="5314950"/>
          <p14:tracePt t="102766" x="1671638" y="5305425"/>
          <p14:tracePt t="102776" x="1654175" y="5295900"/>
          <p14:tracePt t="102781" x="1635125" y="5295900"/>
          <p14:tracePt t="102789" x="1617663" y="5287963"/>
          <p14:tracePt t="102796" x="1608138" y="5287963"/>
          <p14:tracePt t="102805" x="1598613" y="5287963"/>
          <p14:tracePt t="102820" x="1589088" y="5278438"/>
          <p14:tracePt t="102835" x="1579563" y="5278438"/>
          <p14:tracePt t="102865" x="1571625" y="5278438"/>
          <p14:tracePt t="102880" x="1552575" y="5278438"/>
          <p14:tracePt t="102895" x="1543050" y="5278438"/>
          <p14:tracePt t="102964" x="1535113" y="5278438"/>
          <p14:tracePt t="103367" x="1543050" y="5278438"/>
          <p14:tracePt t="103374" x="1589088" y="5278438"/>
          <p14:tracePt t="103382" x="1608138" y="5278438"/>
          <p14:tracePt t="103389" x="1625600" y="5268913"/>
          <p14:tracePt t="103397" x="1654175" y="5268913"/>
          <p14:tracePt t="103405" x="1671638" y="5268913"/>
          <p14:tracePt t="103412" x="1690688" y="5268913"/>
          <p14:tracePt t="103420" x="1708150" y="5268913"/>
          <p14:tracePt t="103427" x="1754188" y="5268913"/>
          <p14:tracePt t="103435" x="1763713" y="5268913"/>
          <p14:tracePt t="103443" x="1800225" y="5268913"/>
          <p14:tracePt t="103451" x="1817688" y="5268913"/>
          <p14:tracePt t="103458" x="1827213" y="5268913"/>
          <p14:tracePt t="103466" x="1844675" y="5268913"/>
          <p14:tracePt t="103474" x="1881188" y="5268913"/>
          <p14:tracePt t="103480" x="1900238" y="5268913"/>
          <p14:tracePt t="103488" x="1936750" y="5268913"/>
          <p14:tracePt t="103495" x="1982788" y="5268913"/>
          <p14:tracePt t="103503" x="2019300" y="5268913"/>
          <p14:tracePt t="103510" x="2046288" y="5268913"/>
          <p14:tracePt t="103519" x="2100263" y="5268913"/>
          <p14:tracePt t="103526" x="2146300" y="5268913"/>
          <p14:tracePt t="103534" x="2182813" y="5268913"/>
          <p14:tracePt t="103542" x="2228850" y="5268913"/>
          <p14:tracePt t="103550" x="2255838" y="5268913"/>
          <p14:tracePt t="103558" x="2311400" y="5268913"/>
          <p14:tracePt t="103564" x="2328863" y="5268913"/>
          <p14:tracePt t="103572" x="2357438" y="5268913"/>
          <p14:tracePt t="103580" x="2384425" y="5268913"/>
          <p14:tracePt t="103587" x="2430463" y="5268913"/>
          <p14:tracePt t="103594" x="2466975" y="5268913"/>
          <p14:tracePt t="103603" x="2503488" y="5268913"/>
          <p14:tracePt t="103609" x="2511425" y="5268913"/>
          <p14:tracePt t="103617" x="2530475" y="5268913"/>
          <p14:tracePt t="103626" x="2547938" y="5268913"/>
          <p14:tracePt t="103633" x="2566988" y="5268913"/>
          <p14:tracePt t="103641" x="2584450" y="5268913"/>
          <p14:tracePt t="103648" x="2603500" y="5268913"/>
          <p14:tracePt t="103657" x="2630488" y="5268913"/>
          <p14:tracePt t="103663" x="2649538" y="5268913"/>
          <p14:tracePt t="103671" x="2667000" y="5268913"/>
          <p14:tracePt t="103678" x="2686050" y="5268913"/>
          <p14:tracePt t="103686" x="2695575" y="5268913"/>
          <p14:tracePt t="103693" x="2713038" y="5268913"/>
          <p14:tracePt t="103702" x="2732088" y="5268913"/>
          <p14:tracePt t="103709" x="2749550" y="5268913"/>
          <p14:tracePt t="103718" x="2768600" y="5268913"/>
          <p14:tracePt t="103725" x="2776538" y="5268913"/>
          <p14:tracePt t="103732" x="2813050" y="5268913"/>
          <p14:tracePt t="103740" x="2841625" y="5268913"/>
          <p14:tracePt t="103747" x="2868613" y="5268913"/>
          <p14:tracePt t="103755" x="2886075" y="5268913"/>
          <p14:tracePt t="103762" x="2914650" y="5268913"/>
          <p14:tracePt t="103770" x="2951163" y="5259388"/>
          <p14:tracePt t="103777" x="2995613" y="5259388"/>
          <p14:tracePt t="103785" x="3041650" y="5259388"/>
          <p14:tracePt t="103792" x="3068638" y="5259388"/>
          <p14:tracePt t="103799" x="3097213" y="5259388"/>
          <p14:tracePt t="103808" x="3133725" y="5241925"/>
          <p14:tracePt t="103815" x="3151188" y="5241925"/>
          <p14:tracePt t="103824" x="3187700" y="5241925"/>
          <p14:tracePt t="103830" x="3206750" y="5241925"/>
          <p14:tracePt t="103838" x="3224213" y="5241925"/>
          <p14:tracePt t="103845" x="3243263" y="5241925"/>
          <p14:tracePt t="103854" x="3270250" y="5232400"/>
          <p14:tracePt t="103860" x="3297238" y="5232400"/>
          <p14:tracePt t="103868" x="3316288" y="5232400"/>
          <p14:tracePt t="103876" x="3362325" y="5232400"/>
          <p14:tracePt t="103884" x="3379788" y="5232400"/>
          <p14:tracePt t="103891" x="3406775" y="5222875"/>
          <p14:tracePt t="103899" x="3435350" y="5222875"/>
          <p14:tracePt t="103908" x="3462338" y="5222875"/>
          <p14:tracePt t="103914" x="3479800" y="5222875"/>
          <p14:tracePt t="103922" x="3516313" y="5222875"/>
          <p14:tracePt t="103937" x="3525838" y="5214938"/>
          <p14:tracePt t="103959" x="3535363" y="5214938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Example</a:t>
            </a:r>
            <a:endParaRPr lang="en-GB"/>
          </a:p>
        </p:txBody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Assume that</a:t>
            </a:r>
          </a:p>
          <a:p>
            <a:pPr lvl="1" eaLnBrk="1" hangingPunct="1"/>
            <a:r>
              <a:rPr lang="en-US" dirty="0"/>
              <a:t>we estimated the size to be 12000LOC in total</a:t>
            </a:r>
          </a:p>
          <a:p>
            <a:pPr lvl="1" eaLnBrk="1" hangingPunct="1"/>
            <a:r>
              <a:rPr lang="en-US" dirty="0"/>
              <a:t>Our productivity rate is 6 LOC/</a:t>
            </a:r>
            <a:r>
              <a:rPr lang="en-US" dirty="0" err="1"/>
              <a:t>sday</a:t>
            </a:r>
            <a:endParaRPr lang="en-US" dirty="0"/>
          </a:p>
          <a:p>
            <a:pPr eaLnBrk="1" hangingPunct="1"/>
            <a:endParaRPr lang="en-GB" dirty="0"/>
          </a:p>
        </p:txBody>
      </p:sp>
      <p:pic>
        <p:nvPicPr>
          <p:cNvPr id="2" name="Ses 1">
            <a:hlinkClick r:id="" action="ppaction://media"/>
            <a:extLst>
              <a:ext uri="{FF2B5EF4-FFF2-40B4-BE49-F238E27FC236}">
                <a16:creationId xmlns:a16="http://schemas.microsoft.com/office/drawing/2014/main" id="{AE3B8658-C20D-435B-B68D-993990EE3C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548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329"/>
    </mc:Choice>
    <mc:Fallback xmlns="">
      <p:transition spd="slow" advTm="373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55" x="3635375" y="5178425"/>
          <p14:tracePt t="962" x="3810000" y="5132388"/>
          <p14:tracePt t="970" x="3956050" y="5105400"/>
          <p14:tracePt t="978" x="4138613" y="5059363"/>
          <p14:tracePt t="985" x="4348163" y="5022850"/>
          <p14:tracePt t="993" x="4494213" y="4995863"/>
          <p14:tracePt t="1000" x="4586288" y="4986338"/>
          <p14:tracePt t="1008" x="4713288" y="4949825"/>
          <p14:tracePt t="1015" x="4832350" y="4949825"/>
          <p14:tracePt t="1024" x="4987925" y="4949825"/>
          <p14:tracePt t="1030" x="5170488" y="4949825"/>
          <p14:tracePt t="1039" x="5316538" y="4949825"/>
          <p14:tracePt t="1046" x="5462588" y="4949825"/>
          <p14:tracePt t="1053" x="5535613" y="4949825"/>
          <p14:tracePt t="1061" x="5618163" y="4967288"/>
          <p14:tracePt t="1069" x="5708650" y="4986338"/>
          <p14:tracePt t="1076" x="5846763" y="5013325"/>
          <p14:tracePt t="1083" x="5973763" y="5040313"/>
          <p14:tracePt t="1091" x="6102350" y="5068888"/>
          <p14:tracePt t="1098" x="6257925" y="5113338"/>
          <p14:tracePt t="1105" x="6367463" y="5141913"/>
          <p14:tracePt t="1114" x="6467475" y="5168900"/>
          <p14:tracePt t="1120" x="6540500" y="5214938"/>
          <p14:tracePt t="1129" x="6604000" y="5251450"/>
          <p14:tracePt t="1136" x="6669088" y="5278438"/>
          <p14:tracePt t="1144" x="6750050" y="5305425"/>
          <p14:tracePt t="1151" x="6796088" y="5324475"/>
          <p14:tracePt t="1158" x="6832600" y="5332413"/>
          <p14:tracePt t="1166" x="6869113" y="5341938"/>
          <p14:tracePt t="1173" x="6896100" y="5360988"/>
          <p14:tracePt t="1182" x="6915150" y="5360988"/>
          <p14:tracePt t="1189" x="6942138" y="5360988"/>
          <p14:tracePt t="1197" x="6969125" y="5368925"/>
          <p14:tracePt t="1204" x="7007225" y="5368925"/>
          <p14:tracePt t="1212" x="7043738" y="5368925"/>
          <p14:tracePt t="1220" x="7097713" y="5368925"/>
          <p14:tracePt t="1228" x="7180263" y="5378450"/>
          <p14:tracePt t="1234" x="7234238" y="5378450"/>
          <p14:tracePt t="1242" x="7270750" y="5378450"/>
          <p14:tracePt t="1249" x="7307263" y="5387975"/>
          <p14:tracePt t="1257" x="7316788" y="5387975"/>
          <p14:tracePt t="1264" x="7343775" y="5405438"/>
          <p14:tracePt t="1272" x="7362825" y="5405438"/>
          <p14:tracePt t="1279" x="7372350" y="5405438"/>
          <p14:tracePt t="1287" x="7408863" y="5414963"/>
          <p14:tracePt t="1295" x="7426325" y="5424488"/>
          <p14:tracePt t="1303" x="7481888" y="5441950"/>
          <p14:tracePt t="1311" x="7518400" y="5441950"/>
          <p14:tracePt t="1317" x="7554913" y="5441950"/>
          <p14:tracePt t="1325" x="7581900" y="5441950"/>
          <p14:tracePt t="1332" x="7608888" y="5441950"/>
          <p14:tracePt t="1340" x="7654925" y="5441950"/>
          <p14:tracePt t="1347" x="7681913" y="5451475"/>
          <p14:tracePt t="1355" x="7700963" y="5451475"/>
          <p14:tracePt t="1362" x="7727950" y="5461000"/>
          <p14:tracePt t="1370" x="7773988" y="5461000"/>
          <p14:tracePt t="1378" x="7837488" y="5478463"/>
          <p14:tracePt t="1385" x="7900988" y="5507038"/>
          <p14:tracePt t="1392" x="7966075" y="5534025"/>
          <p14:tracePt t="1400" x="8010525" y="5551488"/>
          <p14:tracePt t="1408" x="8075613" y="5580063"/>
          <p14:tracePt t="1415" x="8102600" y="5588000"/>
          <p14:tracePt t="1423" x="8121650" y="5607050"/>
          <p14:tracePt t="1431" x="8158163" y="5634038"/>
          <p14:tracePt t="1439" x="8185150" y="5643563"/>
          <p14:tracePt t="1445" x="8239125" y="5653088"/>
          <p14:tracePt t="1453" x="8285163" y="5670550"/>
          <p14:tracePt t="1462" x="8312150" y="5680075"/>
          <p14:tracePt t="1469" x="8358188" y="5697538"/>
          <p14:tracePt t="1476" x="8404225" y="5716588"/>
          <p14:tracePt t="1483" x="8458200" y="5726113"/>
          <p14:tracePt t="1491" x="8504238" y="5753100"/>
          <p14:tracePt t="1499" x="8540750" y="5762625"/>
          <p14:tracePt t="1506" x="8550275" y="5762625"/>
          <p14:tracePt t="1513" x="8550275" y="5770563"/>
          <p14:tracePt t="1523" x="8559800" y="5770563"/>
          <p14:tracePt t="30832" x="8486775" y="5743575"/>
          <p14:tracePt t="30840" x="8312150" y="5670550"/>
          <p14:tracePt t="30846" x="8158163" y="5588000"/>
          <p14:tracePt t="30854" x="7956550" y="5470525"/>
          <p14:tracePt t="30862" x="7783513" y="5378450"/>
          <p14:tracePt t="30882" x="7564438" y="5214938"/>
          <p14:tracePt t="30886" x="7462838" y="5159375"/>
          <p14:tracePt t="30893" x="7380288" y="5105400"/>
          <p14:tracePt t="30901" x="7280275" y="5049838"/>
          <p14:tracePt t="30910" x="7143750" y="4959350"/>
          <p14:tracePt t="30916" x="7007225" y="4867275"/>
          <p14:tracePt t="30924" x="6869113" y="4775200"/>
          <p14:tracePt t="30931" x="6786563" y="4675188"/>
          <p14:tracePt t="30939" x="6677025" y="4538663"/>
          <p14:tracePt t="30946" x="6604000" y="4365625"/>
          <p14:tracePt t="30953" x="6523038" y="4237038"/>
          <p14:tracePt t="30962" x="6486525" y="4100513"/>
          <p14:tracePt t="30969" x="6457950" y="4008438"/>
          <p14:tracePt t="30977" x="6411913" y="3908425"/>
          <p14:tracePt t="30984" x="6384925" y="3771900"/>
          <p14:tracePt t="30993" x="6367463" y="3606800"/>
          <p14:tracePt t="30999" x="6348413" y="3424238"/>
          <p14:tracePt t="31007" x="6338888" y="3260725"/>
          <p14:tracePt t="31014" x="6338888" y="3151188"/>
          <p14:tracePt t="31023" x="6338888" y="3059113"/>
          <p14:tracePt t="31029" x="6338888" y="3005138"/>
          <p14:tracePt t="31038" x="6338888" y="2976563"/>
          <p14:tracePt t="31044" x="6338888" y="2940050"/>
          <p14:tracePt t="31052" x="6348413" y="2903538"/>
          <p14:tracePt t="31061" x="6348413" y="2894013"/>
          <p14:tracePt t="31067" x="6357938" y="2876550"/>
          <p14:tracePt t="31076" x="6357938" y="2867025"/>
          <p14:tracePt t="31083" x="6367463" y="2849563"/>
          <p14:tracePt t="31090" x="6375400" y="2830513"/>
          <p14:tracePt t="31097" x="6384925" y="2813050"/>
          <p14:tracePt t="31105" x="6384925" y="2794000"/>
          <p14:tracePt t="31112" x="6403975" y="2784475"/>
          <p14:tracePt t="31121" x="6411913" y="2767013"/>
          <p14:tracePt t="31128" x="6440488" y="2720975"/>
          <p14:tracePt t="31136" x="6448425" y="2703513"/>
          <p14:tracePt t="31144" x="6477000" y="2657475"/>
          <p14:tracePt t="31151" x="6503988" y="2601913"/>
          <p14:tracePt t="31159" x="6530975" y="2520950"/>
          <p14:tracePt t="31165" x="6550025" y="2474913"/>
          <p14:tracePt t="31173" x="6577013" y="2447925"/>
          <p14:tracePt t="31181" x="6604000" y="2401888"/>
          <p14:tracePt t="31188" x="6623050" y="2365375"/>
          <p14:tracePt t="31197" x="6640513" y="2338388"/>
          <p14:tracePt t="31203" x="6650038" y="2309813"/>
          <p14:tracePt t="31211" x="6659563" y="2301875"/>
          <p14:tracePt t="31218" x="6659563" y="2292350"/>
          <p14:tracePt t="31227" x="6659563" y="2282825"/>
          <p14:tracePt t="31483" x="6632575" y="2319338"/>
          <p14:tracePt t="31490" x="6613525" y="2338388"/>
          <p14:tracePt t="31497" x="6596063" y="2365375"/>
          <p14:tracePt t="31505" x="6577013" y="2374900"/>
          <p14:tracePt t="31512" x="6567488" y="2401888"/>
          <p14:tracePt t="31520" x="6550025" y="2428875"/>
          <p14:tracePt t="31528" x="6540500" y="2428875"/>
          <p14:tracePt t="31536" x="6530975" y="2438400"/>
          <p14:tracePt t="31543" x="6513513" y="2447925"/>
          <p14:tracePt t="31550" x="6494463" y="2465388"/>
          <p14:tracePt t="31559" x="6486525" y="2474913"/>
          <p14:tracePt t="31565" x="6477000" y="2484438"/>
          <p14:tracePt t="31573" x="6477000" y="2492375"/>
          <p14:tracePt t="31580" x="6477000" y="2501900"/>
          <p14:tracePt t="31587" x="6467475" y="2511425"/>
          <p14:tracePt t="31595" x="6467475" y="2520950"/>
          <p14:tracePt t="31604" x="6457950" y="2538413"/>
          <p14:tracePt t="31611" x="6457950" y="2574925"/>
          <p14:tracePt t="31619" x="6448425" y="2601913"/>
          <p14:tracePt t="31626" x="6448425" y="2620963"/>
          <p14:tracePt t="31633" x="6448425" y="2647950"/>
          <p14:tracePt t="31643" x="6430963" y="2693988"/>
          <p14:tracePt t="31649" x="6430963" y="2720975"/>
          <p14:tracePt t="31657" x="6421438" y="2757488"/>
          <p14:tracePt t="31664" x="6421438" y="2776538"/>
          <p14:tracePt t="31672" x="6421438" y="2813050"/>
          <p14:tracePt t="31679" x="6411913" y="2840038"/>
          <p14:tracePt t="31687" x="6411913" y="2857500"/>
          <p14:tracePt t="31695" x="6403975" y="2867025"/>
          <p14:tracePt t="31710" x="6403975" y="2876550"/>
          <p14:tracePt t="31732" x="6394450" y="2876550"/>
          <p14:tracePt t="31740" x="6394450" y="2886075"/>
          <p14:tracePt t="31762" x="6394450" y="2903538"/>
          <p14:tracePt t="31777" x="6394450" y="2913063"/>
          <p14:tracePt t="31785" x="6384925" y="2940050"/>
          <p14:tracePt t="31794" x="6357938" y="2968625"/>
          <p14:tracePt t="31801" x="6330950" y="2986088"/>
          <p14:tracePt t="31809" x="6321425" y="3022600"/>
          <p14:tracePt t="31816" x="6302375" y="3041650"/>
          <p14:tracePt t="31824" x="6284913" y="3059113"/>
          <p14:tracePt t="31830" x="6257925" y="3086100"/>
          <p14:tracePt t="31839" x="6238875" y="3105150"/>
          <p14:tracePt t="31846" x="6221413" y="3122613"/>
          <p14:tracePt t="31862" x="6211888" y="3122613"/>
          <p14:tracePt t="31945" x="6202363" y="3122613"/>
          <p14:tracePt t="31953" x="6192838" y="3105150"/>
          <p14:tracePt t="31960" x="6156325" y="3041650"/>
          <p14:tracePt t="31968" x="6138863" y="2986088"/>
          <p14:tracePt t="31976" x="6119813" y="2922588"/>
          <p14:tracePt t="31983" x="6102350" y="2876550"/>
          <p14:tracePt t="31992" x="6102350" y="2803525"/>
          <p14:tracePt t="31998" x="6092825" y="2747963"/>
          <p14:tracePt t="32006" x="6092825" y="2711450"/>
          <p14:tracePt t="32013" x="6092825" y="2693988"/>
          <p14:tracePt t="32022" x="6092825" y="2657475"/>
          <p14:tracePt t="32028" x="6092825" y="2638425"/>
          <p14:tracePt t="32036" x="6092825" y="2630488"/>
          <p14:tracePt t="32044" x="6092825" y="2611438"/>
          <p14:tracePt t="32052" x="6092825" y="2593975"/>
          <p14:tracePt t="32060" x="6092825" y="2584450"/>
          <p14:tracePt t="32067" x="6102350" y="2574925"/>
          <p14:tracePt t="32076" x="6102350" y="2557463"/>
          <p14:tracePt t="32081" x="6119813" y="2528888"/>
          <p14:tracePt t="32090" x="6129338" y="2492375"/>
          <p14:tracePt t="32097" x="6184900" y="2438400"/>
          <p14:tracePt t="32105" x="6202363" y="2411413"/>
          <p14:tracePt t="32112" x="6238875" y="2365375"/>
          <p14:tracePt t="32120" x="6275388" y="2301875"/>
          <p14:tracePt t="32129" x="6311900" y="2236788"/>
          <p14:tracePt t="32134" x="6348413" y="2173288"/>
          <p14:tracePt t="32143" x="6394450" y="2109788"/>
          <p14:tracePt t="32150" x="6421438" y="2082800"/>
          <p14:tracePt t="32159" x="6430963" y="2036763"/>
          <p14:tracePt t="32165" x="6440488" y="2017713"/>
          <p14:tracePt t="32173" x="6448425" y="2009775"/>
          <p14:tracePt t="32288" x="6448425" y="2017713"/>
          <p14:tracePt t="32294" x="6430963" y="2090738"/>
          <p14:tracePt t="32303" x="6384925" y="2173288"/>
          <p14:tracePt t="32310" x="6311900" y="2255838"/>
          <p14:tracePt t="32317" x="6257925" y="2374900"/>
          <p14:tracePt t="32326" x="6202363" y="2501900"/>
          <p14:tracePt t="32333" x="6138863" y="2638425"/>
          <p14:tracePt t="32342" x="6065838" y="2776538"/>
          <p14:tracePt t="32348" x="6019800" y="2922588"/>
          <p14:tracePt t="32356" x="5956300" y="3078163"/>
          <p14:tracePt t="32363" x="5929313" y="3187700"/>
          <p14:tracePt t="32371" x="5919788" y="3251200"/>
          <p14:tracePt t="32380" x="5910263" y="3278188"/>
          <p14:tracePt t="32385" x="5910263" y="3297238"/>
          <p14:tracePt t="32393" x="5900738" y="3305175"/>
          <p14:tracePt t="32691" x="5910263" y="3232150"/>
          <p14:tracePt t="32698" x="5929313" y="3086100"/>
          <p14:tracePt t="32706" x="5929313" y="2959100"/>
          <p14:tracePt t="32713" x="5929313" y="2813050"/>
          <p14:tracePt t="32720" x="5919788" y="2684463"/>
          <p14:tracePt t="32727" x="5919788" y="2574925"/>
          <p14:tracePt t="32736" x="5910263" y="2492375"/>
          <p14:tracePt t="32744" x="5910263" y="2438400"/>
          <p14:tracePt t="32751" x="5900738" y="2392363"/>
          <p14:tracePt t="32760" x="5900738" y="2365375"/>
          <p14:tracePt t="32766" x="5891213" y="2346325"/>
          <p14:tracePt t="32775" x="5891213" y="2338388"/>
          <p14:tracePt t="33025" x="5883275" y="2365375"/>
          <p14:tracePt t="33032" x="5873750" y="2411413"/>
          <p14:tracePt t="33041" x="5864225" y="2438400"/>
          <p14:tracePt t="33047" x="5846763" y="2492375"/>
          <p14:tracePt t="33054" x="5837238" y="2538413"/>
          <p14:tracePt t="33062" x="5837238" y="2565400"/>
          <p14:tracePt t="33070" x="5827713" y="2601913"/>
          <p14:tracePt t="33079" x="5827713" y="2611438"/>
          <p14:tracePt t="33086" x="5827713" y="2620963"/>
          <p14:tracePt t="33094" x="5827713" y="2647950"/>
          <p14:tracePt t="33108" x="5827713" y="2657475"/>
          <p14:tracePt t="33131" x="5827713" y="2667000"/>
          <p14:tracePt t="33139" x="5827713" y="2674938"/>
          <p14:tracePt t="33146" x="5827713" y="2684463"/>
          <p14:tracePt t="33161" x="5827713" y="2703513"/>
          <p14:tracePt t="33170" x="5827713" y="2730500"/>
          <p14:tracePt t="33177" x="5827713" y="2747963"/>
          <p14:tracePt t="33185" x="5827713" y="2803525"/>
          <p14:tracePt t="33193" x="5827713" y="2849563"/>
          <p14:tracePt t="33200" x="5827713" y="2886075"/>
          <p14:tracePt t="33209" x="5827713" y="2940050"/>
          <p14:tracePt t="33214" x="5846763" y="3005138"/>
          <p14:tracePt t="33223" x="5846763" y="3059113"/>
          <p14:tracePt t="33230" x="5854700" y="3105150"/>
          <p14:tracePt t="33237" x="5854700" y="3141663"/>
          <p14:tracePt t="33245" x="5864225" y="3214688"/>
          <p14:tracePt t="33253" x="5873750" y="3287713"/>
          <p14:tracePt t="33261" x="5873750" y="3351213"/>
          <p14:tracePt t="33268" x="5891213" y="3443288"/>
          <p14:tracePt t="33276" x="5891213" y="3516313"/>
          <p14:tracePt t="33284" x="5900738" y="3597275"/>
          <p14:tracePt t="33292" x="5919788" y="3689350"/>
          <p14:tracePt t="33298" x="5929313" y="3762375"/>
          <p14:tracePt t="33306" x="5946775" y="3862388"/>
          <p14:tracePt t="33313" x="5946775" y="3935413"/>
          <p14:tracePt t="33321" x="5946775" y="3963988"/>
          <p14:tracePt t="33328" x="5956300" y="3990975"/>
          <p14:tracePt t="33337" x="5956300" y="4008438"/>
          <p14:tracePt t="33344" x="5956300" y="4027488"/>
          <p14:tracePt t="33352" x="5956300" y="4044950"/>
          <p14:tracePt t="33360" x="5956300" y="4073525"/>
          <p14:tracePt t="33367" x="5965825" y="4146550"/>
          <p14:tracePt t="33375" x="5965825" y="4200525"/>
          <p14:tracePt t="33382" x="5965825" y="4310063"/>
          <p14:tracePt t="33908" x="5873750" y="4283075"/>
          <p14:tracePt t="33916" x="5791200" y="4237038"/>
          <p14:tracePt t="33924" x="5608638" y="4191000"/>
          <p14:tracePt t="33931" x="5370513" y="4146550"/>
          <p14:tracePt t="33939" x="5097463" y="4100513"/>
          <p14:tracePt t="33947" x="4905375" y="4073525"/>
          <p14:tracePt t="33955" x="4686300" y="3990975"/>
          <p14:tracePt t="33961" x="4384675" y="3889375"/>
          <p14:tracePt t="33969" x="4119563" y="3808413"/>
          <p14:tracePt t="33978" x="3863975" y="3762375"/>
          <p14:tracePt t="33984" x="3662363" y="3670300"/>
          <p14:tracePt t="33992" x="3516313" y="3625850"/>
          <p14:tracePt t="34000" x="3352800" y="3579813"/>
          <p14:tracePt t="34009" x="3197225" y="3533775"/>
          <p14:tracePt t="34015" x="3068638" y="3497263"/>
          <p14:tracePt t="34024" x="2914650" y="3451225"/>
          <p14:tracePt t="34030" x="2841625" y="3433763"/>
          <p14:tracePt t="34037" x="2759075" y="3397250"/>
          <p14:tracePt t="34045" x="2713038" y="3387725"/>
          <p14:tracePt t="34053" x="2686050" y="3387725"/>
          <p14:tracePt t="34062" x="2657475" y="3378200"/>
          <p14:tracePt t="34069" x="2640013" y="3378200"/>
          <p14:tracePt t="34075" x="2630488" y="3378200"/>
          <p14:tracePt t="34121" x="2620963" y="3378200"/>
          <p14:tracePt t="34144" x="2613025" y="3378200"/>
          <p14:tracePt t="34174" x="2603500" y="3370263"/>
          <p14:tracePt t="34182" x="2593975" y="3370263"/>
          <p14:tracePt t="34191" x="2584450" y="3370263"/>
          <p14:tracePt t="34197" x="2547938" y="3351213"/>
          <p14:tracePt t="34205" x="2520950" y="3341688"/>
          <p14:tracePt t="34212" x="2493963" y="3314700"/>
          <p14:tracePt t="34220" x="2466975" y="3297238"/>
          <p14:tracePt t="34227" x="2447925" y="3278188"/>
          <p14:tracePt t="34235" x="2420938" y="3260725"/>
          <p14:tracePt t="34244" x="2374900" y="3224213"/>
          <p14:tracePt t="34250" x="2347913" y="3205163"/>
          <p14:tracePt t="34258" x="2328863" y="3187700"/>
          <p14:tracePt t="34265" x="2320925" y="3178175"/>
          <p14:tracePt t="34274" x="2311400" y="3159125"/>
          <p14:tracePt t="34288" x="2301875" y="3151188"/>
          <p14:tracePt t="34304" x="2292350" y="3141663"/>
          <p14:tracePt t="34556" x="2393950" y="3141663"/>
          <p14:tracePt t="34563" x="2493963" y="3159125"/>
          <p14:tracePt t="34570" x="2584450" y="3178175"/>
          <p14:tracePt t="34577" x="2630488" y="3214688"/>
          <p14:tracePt t="34586" x="2676525" y="3224213"/>
          <p14:tracePt t="34592" x="2749550" y="3232150"/>
          <p14:tracePt t="34601" x="2813050" y="3251200"/>
          <p14:tracePt t="34608" x="2841625" y="3260725"/>
          <p14:tracePt t="34615" x="2859088" y="3268663"/>
          <p14:tracePt t="34624" x="2878138" y="3278188"/>
          <p14:tracePt t="34631" x="2886075" y="3278188"/>
          <p14:tracePt t="35226" x="3024188" y="3278188"/>
          <p14:tracePt t="35233" x="3187700" y="3278188"/>
          <p14:tracePt t="35241" x="3398838" y="3314700"/>
          <p14:tracePt t="35250" x="3589338" y="3378200"/>
          <p14:tracePt t="35258" x="3836988" y="3487738"/>
          <p14:tracePt t="35264" x="4065588" y="3643313"/>
          <p14:tracePt t="35272" x="4175125" y="3716338"/>
          <p14:tracePt t="35279" x="4265613" y="3779838"/>
          <p14:tracePt t="35287" x="4348163" y="3871913"/>
          <p14:tracePt t="35296" x="4430713" y="3935413"/>
          <p14:tracePt t="35301" x="4513263" y="4008438"/>
          <p14:tracePt t="35310" x="4640263" y="4127500"/>
          <p14:tracePt t="35317" x="4722813" y="4219575"/>
          <p14:tracePt t="35325" x="4786313" y="4283075"/>
          <p14:tracePt t="35333" x="4859338" y="4346575"/>
          <p14:tracePt t="35341" x="4905375" y="4410075"/>
          <p14:tracePt t="35347" x="4960938" y="4465638"/>
          <p14:tracePt t="35355" x="4987925" y="4492625"/>
          <p14:tracePt t="35362" x="5005388" y="4519613"/>
          <p14:tracePt t="35370" x="5024438" y="4529138"/>
        </p14:tracePtLst>
      </p14:laserTraceLst>
    </p:ext>
  </p:extLst>
</p:sld>
</file>

<file path=ppt/theme/theme1.xml><?xml version="1.0" encoding="utf-8"?>
<a:theme xmlns:a="http://schemas.openxmlformats.org/drawingml/2006/main" name="Level">
  <a:themeElements>
    <a:clrScheme name="Level 6">
      <a:dk1>
        <a:srgbClr val="000000"/>
      </a:dk1>
      <a:lt1>
        <a:srgbClr val="FFFFFF"/>
      </a:lt1>
      <a:dk2>
        <a:srgbClr val="666699"/>
      </a:dk2>
      <a:lt2>
        <a:srgbClr val="FFCC00"/>
      </a:lt2>
      <a:accent1>
        <a:srgbClr val="FF9900"/>
      </a:accent1>
      <a:accent2>
        <a:srgbClr val="FF0000"/>
      </a:accent2>
      <a:accent3>
        <a:srgbClr val="FFFFFF"/>
      </a:accent3>
      <a:accent4>
        <a:srgbClr val="000000"/>
      </a:accent4>
      <a:accent5>
        <a:srgbClr val="FFCAAA"/>
      </a:accent5>
      <a:accent6>
        <a:srgbClr val="E70000"/>
      </a:accent6>
      <a:hlink>
        <a:srgbClr val="666699"/>
      </a:hlink>
      <a:folHlink>
        <a:srgbClr val="999966"/>
      </a:folHlink>
    </a:clrScheme>
    <a:fontScheme name="Level">
      <a:majorFont>
        <a:latin typeface="Garamond"/>
        <a:ea typeface=""/>
        <a:cs typeface=""/>
      </a:majorFont>
      <a:minorFont>
        <a:latin typeface="Verdana"/>
        <a:ea typeface=""/>
        <a:cs typeface="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Level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is Teması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is Teması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Level</Template>
  <TotalTime>4141</TotalTime>
  <Words>1323</Words>
  <Application>Microsoft Office PowerPoint</Application>
  <PresentationFormat>On-screen Show (4:3)</PresentationFormat>
  <Paragraphs>129</Paragraphs>
  <Slides>8</Slides>
  <Notes>7</Notes>
  <HiddenSlides>0</HiddenSlides>
  <MMClips>8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Garamond</vt:lpstr>
      <vt:lpstr>Times New Roman</vt:lpstr>
      <vt:lpstr>Verdana</vt:lpstr>
      <vt:lpstr>Wingdings</vt:lpstr>
      <vt:lpstr>Level</vt:lpstr>
      <vt:lpstr>Chart</vt:lpstr>
      <vt:lpstr>Worksheet</vt:lpstr>
      <vt:lpstr>Effort schedule</vt:lpstr>
      <vt:lpstr>Labor Schedule</vt:lpstr>
      <vt:lpstr>What the labor schedule tells</vt:lpstr>
      <vt:lpstr>Cost schedule</vt:lpstr>
      <vt:lpstr>Cost categories</vt:lpstr>
      <vt:lpstr>Cost categories &amp; WBS</vt:lpstr>
      <vt:lpstr>A simple cost estimate</vt:lpstr>
      <vt:lpstr>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Tolga Can</dc:creator>
  <cp:lastModifiedBy>Ozan Özdemir</cp:lastModifiedBy>
  <cp:revision>177</cp:revision>
  <cp:lastPrinted>1601-01-01T00:00:00Z</cp:lastPrinted>
  <dcterms:created xsi:type="dcterms:W3CDTF">1601-01-01T00:00:00Z</dcterms:created>
  <dcterms:modified xsi:type="dcterms:W3CDTF">2023-02-11T14:35:55Z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